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"/>
  </p:notesMasterIdLst>
  <p:handoutMasterIdLst>
    <p:handoutMasterId r:id="rId18"/>
  </p:handoutMasterIdLst>
  <p:sldIdLst>
    <p:sldId id="263" r:id="rId2"/>
    <p:sldId id="430" r:id="rId3"/>
    <p:sldId id="453" r:id="rId4"/>
    <p:sldId id="452" r:id="rId5"/>
    <p:sldId id="455" r:id="rId6"/>
    <p:sldId id="456" r:id="rId7"/>
    <p:sldId id="465" r:id="rId8"/>
    <p:sldId id="466" r:id="rId9"/>
    <p:sldId id="467" r:id="rId10"/>
    <p:sldId id="468" r:id="rId11"/>
    <p:sldId id="469" r:id="rId12"/>
    <p:sldId id="471" r:id="rId13"/>
    <p:sldId id="473" r:id="rId14"/>
    <p:sldId id="472" r:id="rId15"/>
    <p:sldId id="470" r:id="rId16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673" userDrawn="1">
          <p15:clr>
            <a:srgbClr val="A4A3A4"/>
          </p15:clr>
        </p15:guide>
        <p15:guide id="3" pos="4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AEAEA"/>
    <a:srgbClr val="DED0D0"/>
    <a:srgbClr val="BCBCC5"/>
    <a:srgbClr val="ED6666"/>
    <a:srgbClr val="E73333"/>
    <a:srgbClr val="8D88B3"/>
    <a:srgbClr val="676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E07DF-EF16-49D8-9BF0-09AAD1048C80}" v="493" dt="2025-01-12T16:35:19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14" autoAdjust="0"/>
  </p:normalViewPr>
  <p:slideViewPr>
    <p:cSldViewPr snapToGrid="0" showGuides="1">
      <p:cViewPr varScale="1">
        <p:scale>
          <a:sx n="70" d="100"/>
          <a:sy n="70" d="100"/>
        </p:scale>
        <p:origin x="1082" y="41"/>
      </p:cViewPr>
      <p:guideLst>
        <p:guide orient="horz" pos="2160"/>
        <p:guide pos="7673"/>
        <p:guide pos="4974"/>
      </p:guideLst>
    </p:cSldViewPr>
  </p:slideViewPr>
  <p:notesTextViewPr>
    <p:cViewPr>
      <p:scale>
        <a:sx n="1" d="1"/>
        <a:sy n="1" d="1"/>
      </p:scale>
      <p:origin x="0" y="-154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Blaser" userId="d25b3806177abc24" providerId="LiveId" clId="{172E07DF-EF16-49D8-9BF0-09AAD1048C80}"/>
    <pc:docChg chg="undo custSel modSld sldOrd">
      <pc:chgData name="Adrian Blaser" userId="d25b3806177abc24" providerId="LiveId" clId="{172E07DF-EF16-49D8-9BF0-09AAD1048C80}" dt="2025-01-12T16:38:21.927" v="1017" actId="20577"/>
      <pc:docMkLst>
        <pc:docMk/>
      </pc:docMkLst>
      <pc:sldChg chg="modSp mod">
        <pc:chgData name="Adrian Blaser" userId="d25b3806177abc24" providerId="LiveId" clId="{172E07DF-EF16-49D8-9BF0-09AAD1048C80}" dt="2025-01-09T08:07:40.373" v="22"/>
        <pc:sldMkLst>
          <pc:docMk/>
          <pc:sldMk cId="1741142098" sldId="263"/>
        </pc:sldMkLst>
        <pc:spChg chg="mod">
          <ac:chgData name="Adrian Blaser" userId="d25b3806177abc24" providerId="LiveId" clId="{172E07DF-EF16-49D8-9BF0-09AAD1048C80}" dt="2025-01-09T08:07:11.848" v="1" actId="20577"/>
          <ac:spMkLst>
            <pc:docMk/>
            <pc:sldMk cId="1741142098" sldId="263"/>
            <ac:spMk id="2" creationId="{4833DCB7-57CA-4866-9849-13C513627419}"/>
          </ac:spMkLst>
        </pc:spChg>
        <pc:spChg chg="mod">
          <ac:chgData name="Adrian Blaser" userId="d25b3806177abc24" providerId="LiveId" clId="{172E07DF-EF16-49D8-9BF0-09AAD1048C80}" dt="2025-01-09T08:07:40.373" v="22"/>
          <ac:spMkLst>
            <pc:docMk/>
            <pc:sldMk cId="1741142098" sldId="263"/>
            <ac:spMk id="3" creationId="{1800ADBC-6170-4FA2-BA6B-D312502F5E15}"/>
          </ac:spMkLst>
        </pc:spChg>
      </pc:sldChg>
      <pc:sldChg chg="addSp modSp mod">
        <pc:chgData name="Adrian Blaser" userId="d25b3806177abc24" providerId="LiveId" clId="{172E07DF-EF16-49D8-9BF0-09AAD1048C80}" dt="2025-01-09T13:30:26.525" v="74" actId="14100"/>
        <pc:sldMkLst>
          <pc:docMk/>
          <pc:sldMk cId="3167252386" sldId="430"/>
        </pc:sldMkLst>
        <pc:spChg chg="mod">
          <ac:chgData name="Adrian Blaser" userId="d25b3806177abc24" providerId="LiveId" clId="{172E07DF-EF16-49D8-9BF0-09AAD1048C80}" dt="2025-01-09T13:11:59.715" v="23"/>
          <ac:spMkLst>
            <pc:docMk/>
            <pc:sldMk cId="3167252386" sldId="430"/>
            <ac:spMk id="3" creationId="{00000000-0000-0000-0000-000000000000}"/>
          </ac:spMkLst>
        </pc:spChg>
        <pc:spChg chg="mod">
          <ac:chgData name="Adrian Blaser" userId="d25b3806177abc24" providerId="LiveId" clId="{172E07DF-EF16-49D8-9BF0-09AAD1048C80}" dt="2025-01-09T13:18:44.139" v="30" actId="14100"/>
          <ac:spMkLst>
            <pc:docMk/>
            <pc:sldMk cId="3167252386" sldId="430"/>
            <ac:spMk id="4" creationId="{DA4DC594-4CD4-44DF-B99A-A701D1FA9F73}"/>
          </ac:spMkLst>
        </pc:spChg>
        <pc:spChg chg="mod">
          <ac:chgData name="Adrian Blaser" userId="d25b3806177abc24" providerId="LiveId" clId="{172E07DF-EF16-49D8-9BF0-09AAD1048C80}" dt="2025-01-09T13:18:24.287" v="29"/>
          <ac:spMkLst>
            <pc:docMk/>
            <pc:sldMk cId="3167252386" sldId="430"/>
            <ac:spMk id="5" creationId="{FC299435-448E-4E56-9183-6DF8DB7E7BA4}"/>
          </ac:spMkLst>
        </pc:spChg>
        <pc:picChg chg="add mod modCrop">
          <ac:chgData name="Adrian Blaser" userId="d25b3806177abc24" providerId="LiveId" clId="{172E07DF-EF16-49D8-9BF0-09AAD1048C80}" dt="2025-01-09T13:30:26.525" v="74" actId="14100"/>
          <ac:picMkLst>
            <pc:docMk/>
            <pc:sldMk cId="3167252386" sldId="430"/>
            <ac:picMk id="6" creationId="{EE069B0E-5797-0C22-E15E-B6A3ECE5FE47}"/>
          </ac:picMkLst>
        </pc:picChg>
        <pc:picChg chg="mod">
          <ac:chgData name="Adrian Blaser" userId="d25b3806177abc24" providerId="LiveId" clId="{172E07DF-EF16-49D8-9BF0-09AAD1048C80}" dt="2025-01-09T13:30:18.290" v="73" actId="1036"/>
          <ac:picMkLst>
            <pc:docMk/>
            <pc:sldMk cId="3167252386" sldId="430"/>
            <ac:picMk id="1026" creationId="{CA00044C-018A-3987-6EDF-ED7AFF500E39}"/>
          </ac:picMkLst>
        </pc:picChg>
      </pc:sldChg>
      <pc:sldChg chg="modSp mod modNotesTx">
        <pc:chgData name="Adrian Blaser" userId="d25b3806177abc24" providerId="LiveId" clId="{172E07DF-EF16-49D8-9BF0-09AAD1048C80}" dt="2025-01-09T13:47:57.062" v="222" actId="6549"/>
        <pc:sldMkLst>
          <pc:docMk/>
          <pc:sldMk cId="2080928797" sldId="452"/>
        </pc:sldMkLst>
        <pc:spChg chg="mod">
          <ac:chgData name="Adrian Blaser" userId="d25b3806177abc24" providerId="LiveId" clId="{172E07DF-EF16-49D8-9BF0-09AAD1048C80}" dt="2025-01-09T13:37:09.912" v="124"/>
          <ac:spMkLst>
            <pc:docMk/>
            <pc:sldMk cId="2080928797" sldId="452"/>
            <ac:spMk id="2" creationId="{42E9BCC4-E75E-D576-0873-569D3FC5A7F7}"/>
          </ac:spMkLst>
        </pc:spChg>
        <pc:spChg chg="mod">
          <ac:chgData name="Adrian Blaser" userId="d25b3806177abc24" providerId="LiveId" clId="{172E07DF-EF16-49D8-9BF0-09AAD1048C80}" dt="2025-01-09T13:39:49.847" v="158"/>
          <ac:spMkLst>
            <pc:docMk/>
            <pc:sldMk cId="2080928797" sldId="452"/>
            <ac:spMk id="3" creationId="{FE356C0C-36F0-EBE2-101F-939496ED5471}"/>
          </ac:spMkLst>
        </pc:spChg>
      </pc:sldChg>
      <pc:sldChg chg="modSp mod">
        <pc:chgData name="Adrian Blaser" userId="d25b3806177abc24" providerId="LiveId" clId="{172E07DF-EF16-49D8-9BF0-09AAD1048C80}" dt="2025-01-09T13:36:46.187" v="120" actId="208"/>
        <pc:sldMkLst>
          <pc:docMk/>
          <pc:sldMk cId="3766367916" sldId="453"/>
        </pc:sldMkLst>
        <pc:spChg chg="mod">
          <ac:chgData name="Adrian Blaser" userId="d25b3806177abc24" providerId="LiveId" clId="{172E07DF-EF16-49D8-9BF0-09AAD1048C80}" dt="2025-01-09T13:31:48.324" v="81"/>
          <ac:spMkLst>
            <pc:docMk/>
            <pc:sldMk cId="3766367916" sldId="453"/>
            <ac:spMk id="2" creationId="{644D26AB-E6DE-C758-0D99-3AB96BC348BE}"/>
          </ac:spMkLst>
        </pc:spChg>
        <pc:spChg chg="mod">
          <ac:chgData name="Adrian Blaser" userId="d25b3806177abc24" providerId="LiveId" clId="{172E07DF-EF16-49D8-9BF0-09AAD1048C80}" dt="2025-01-09T13:36:24.451" v="117" actId="20577"/>
          <ac:spMkLst>
            <pc:docMk/>
            <pc:sldMk cId="3766367916" sldId="453"/>
            <ac:spMk id="7" creationId="{2F993F06-0378-3F56-AC6F-D96194B3368C}"/>
          </ac:spMkLst>
        </pc:spChg>
        <pc:spChg chg="mod">
          <ac:chgData name="Adrian Blaser" userId="d25b3806177abc24" providerId="LiveId" clId="{172E07DF-EF16-49D8-9BF0-09AAD1048C80}" dt="2025-01-09T13:36:30.558" v="119" actId="20577"/>
          <ac:spMkLst>
            <pc:docMk/>
            <pc:sldMk cId="3766367916" sldId="453"/>
            <ac:spMk id="17" creationId="{D926C771-A51C-F02D-C121-F2823A402537}"/>
          </ac:spMkLst>
        </pc:spChg>
        <pc:spChg chg="mod">
          <ac:chgData name="Adrian Blaser" userId="d25b3806177abc24" providerId="LiveId" clId="{172E07DF-EF16-49D8-9BF0-09AAD1048C80}" dt="2025-01-09T13:36:18.371" v="116" actId="20577"/>
          <ac:spMkLst>
            <pc:docMk/>
            <pc:sldMk cId="3766367916" sldId="453"/>
            <ac:spMk id="18" creationId="{C20875AC-AF2F-A4EC-7B25-18A6E15F021B}"/>
          </ac:spMkLst>
        </pc:spChg>
        <pc:spChg chg="mod">
          <ac:chgData name="Adrian Blaser" userId="d25b3806177abc24" providerId="LiveId" clId="{172E07DF-EF16-49D8-9BF0-09AAD1048C80}" dt="2025-01-09T13:36:13.492" v="115"/>
          <ac:spMkLst>
            <pc:docMk/>
            <pc:sldMk cId="3766367916" sldId="453"/>
            <ac:spMk id="19" creationId="{A176BBCE-8BC0-F2F6-827C-F025734AADD2}"/>
          </ac:spMkLst>
        </pc:spChg>
        <pc:picChg chg="mod">
          <ac:chgData name="Adrian Blaser" userId="d25b3806177abc24" providerId="LiveId" clId="{172E07DF-EF16-49D8-9BF0-09AAD1048C80}" dt="2025-01-09T13:36:46.187" v="120" actId="208"/>
          <ac:picMkLst>
            <pc:docMk/>
            <pc:sldMk cId="3766367916" sldId="453"/>
            <ac:picMk id="6" creationId="{8FFADEC7-64E3-65FE-CB7C-793DA3C91412}"/>
          </ac:picMkLst>
        </pc:picChg>
      </pc:sldChg>
      <pc:sldChg chg="modSp mod">
        <pc:chgData name="Adrian Blaser" userId="d25b3806177abc24" providerId="LiveId" clId="{172E07DF-EF16-49D8-9BF0-09AAD1048C80}" dt="2025-01-09T13:41:50.606" v="188"/>
        <pc:sldMkLst>
          <pc:docMk/>
          <pc:sldMk cId="1096046449" sldId="455"/>
        </pc:sldMkLst>
        <pc:spChg chg="mod">
          <ac:chgData name="Adrian Blaser" userId="d25b3806177abc24" providerId="LiveId" clId="{172E07DF-EF16-49D8-9BF0-09AAD1048C80}" dt="2025-01-09T13:40:02.307" v="159"/>
          <ac:spMkLst>
            <pc:docMk/>
            <pc:sldMk cId="1096046449" sldId="455"/>
            <ac:spMk id="2" creationId="{B519DD9C-4071-4B6D-10B2-1A7A49155A6E}"/>
          </ac:spMkLst>
        </pc:spChg>
        <pc:spChg chg="mod">
          <ac:chgData name="Adrian Blaser" userId="d25b3806177abc24" providerId="LiveId" clId="{172E07DF-EF16-49D8-9BF0-09AAD1048C80}" dt="2025-01-09T13:41:50.606" v="188"/>
          <ac:spMkLst>
            <pc:docMk/>
            <pc:sldMk cId="1096046449" sldId="455"/>
            <ac:spMk id="7" creationId="{5400466A-2BA8-2468-34E6-BA78AA827D2D}"/>
          </ac:spMkLst>
        </pc:spChg>
      </pc:sldChg>
      <pc:sldChg chg="addSp delSp modSp mod">
        <pc:chgData name="Adrian Blaser" userId="d25b3806177abc24" providerId="LiveId" clId="{172E07DF-EF16-49D8-9BF0-09AAD1048C80}" dt="2025-01-09T13:55:37.129" v="252" actId="20577"/>
        <pc:sldMkLst>
          <pc:docMk/>
          <pc:sldMk cId="4166502617" sldId="456"/>
        </pc:sldMkLst>
        <pc:spChg chg="mod">
          <ac:chgData name="Adrian Blaser" userId="d25b3806177abc24" providerId="LiveId" clId="{172E07DF-EF16-49D8-9BF0-09AAD1048C80}" dt="2025-01-09T13:42:37.803" v="195" actId="20577"/>
          <ac:spMkLst>
            <pc:docMk/>
            <pc:sldMk cId="4166502617" sldId="456"/>
            <ac:spMk id="2" creationId="{C57D3896-6EDB-D2A3-8604-925B6879E499}"/>
          </ac:spMkLst>
        </pc:spChg>
        <pc:spChg chg="mod">
          <ac:chgData name="Adrian Blaser" userId="d25b3806177abc24" providerId="LiveId" clId="{172E07DF-EF16-49D8-9BF0-09AAD1048C80}" dt="2025-01-09T13:52:36.129" v="235" actId="1076"/>
          <ac:spMkLst>
            <pc:docMk/>
            <pc:sldMk cId="4166502617" sldId="456"/>
            <ac:spMk id="7" creationId="{035F20F7-85B1-2458-0F75-37A50B3ACA57}"/>
          </ac:spMkLst>
        </pc:spChg>
        <pc:spChg chg="mod">
          <ac:chgData name="Adrian Blaser" userId="d25b3806177abc24" providerId="LiveId" clId="{172E07DF-EF16-49D8-9BF0-09AAD1048C80}" dt="2025-01-09T13:55:37.129" v="252" actId="20577"/>
          <ac:spMkLst>
            <pc:docMk/>
            <pc:sldMk cId="4166502617" sldId="456"/>
            <ac:spMk id="10" creationId="{3407CF1C-E7F8-48A2-CB30-807EB5FF82A3}"/>
          </ac:spMkLst>
        </pc:spChg>
        <pc:spChg chg="mod">
          <ac:chgData name="Adrian Blaser" userId="d25b3806177abc24" providerId="LiveId" clId="{172E07DF-EF16-49D8-9BF0-09AAD1048C80}" dt="2025-01-09T13:45:11.277" v="202" actId="20577"/>
          <ac:spMkLst>
            <pc:docMk/>
            <pc:sldMk cId="4166502617" sldId="456"/>
            <ac:spMk id="13" creationId="{CD24B403-626A-7DA2-6DA5-A58DD8EFDABC}"/>
          </ac:spMkLst>
        </pc:spChg>
        <pc:spChg chg="mod">
          <ac:chgData name="Adrian Blaser" userId="d25b3806177abc24" providerId="LiveId" clId="{172E07DF-EF16-49D8-9BF0-09AAD1048C80}" dt="2025-01-09T13:45:29.723" v="204" actId="14100"/>
          <ac:spMkLst>
            <pc:docMk/>
            <pc:sldMk cId="4166502617" sldId="456"/>
            <ac:spMk id="16" creationId="{C46EB984-E03D-6DB9-4507-039768396028}"/>
          </ac:spMkLst>
        </pc:spChg>
        <pc:spChg chg="mod">
          <ac:chgData name="Adrian Blaser" userId="d25b3806177abc24" providerId="LiveId" clId="{172E07DF-EF16-49D8-9BF0-09AAD1048C80}" dt="2025-01-09T13:46:12.431" v="221" actId="20577"/>
          <ac:spMkLst>
            <pc:docMk/>
            <pc:sldMk cId="4166502617" sldId="456"/>
            <ac:spMk id="19" creationId="{9DBA750A-DE66-9DF1-06B2-DC2ADF1D3D32}"/>
          </ac:spMkLst>
        </pc:spChg>
        <pc:picChg chg="add mod ord">
          <ac:chgData name="Adrian Blaser" userId="d25b3806177abc24" providerId="LiveId" clId="{172E07DF-EF16-49D8-9BF0-09AAD1048C80}" dt="2025-01-09T13:52:41.855" v="236" actId="208"/>
          <ac:picMkLst>
            <pc:docMk/>
            <pc:sldMk cId="4166502617" sldId="456"/>
            <ac:picMk id="5" creationId="{359C6ED5-E02D-E8F7-338F-5976866C5F7B}"/>
          </ac:picMkLst>
        </pc:picChg>
      </pc:sldChg>
      <pc:sldChg chg="addSp delSp modSp mod ord">
        <pc:chgData name="Adrian Blaser" userId="d25b3806177abc24" providerId="LiveId" clId="{172E07DF-EF16-49D8-9BF0-09AAD1048C80}" dt="2025-01-09T14:11:41.152" v="294"/>
        <pc:sldMkLst>
          <pc:docMk/>
          <pc:sldMk cId="2599996653" sldId="465"/>
        </pc:sldMkLst>
        <pc:spChg chg="mod">
          <ac:chgData name="Adrian Blaser" userId="d25b3806177abc24" providerId="LiveId" clId="{172E07DF-EF16-49D8-9BF0-09AAD1048C80}" dt="2025-01-09T14:05:22.053" v="267"/>
          <ac:spMkLst>
            <pc:docMk/>
            <pc:sldMk cId="2599996653" sldId="465"/>
            <ac:spMk id="2" creationId="{C57D3896-6EDB-D2A3-8604-925B6879E499}"/>
          </ac:spMkLst>
        </pc:spChg>
        <pc:spChg chg="mod">
          <ac:chgData name="Adrian Blaser" userId="d25b3806177abc24" providerId="LiveId" clId="{172E07DF-EF16-49D8-9BF0-09AAD1048C80}" dt="2025-01-09T14:05:04.475" v="266"/>
          <ac:spMkLst>
            <pc:docMk/>
            <pc:sldMk cId="2599996653" sldId="465"/>
            <ac:spMk id="11" creationId="{A6FCCCD2-F316-5F57-2A32-2C256959BE45}"/>
          </ac:spMkLst>
        </pc:spChg>
        <pc:spChg chg="mod">
          <ac:chgData name="Adrian Blaser" userId="d25b3806177abc24" providerId="LiveId" clId="{172E07DF-EF16-49D8-9BF0-09AAD1048C80}" dt="2025-01-09T14:02:01.833" v="260"/>
          <ac:spMkLst>
            <pc:docMk/>
            <pc:sldMk cId="2599996653" sldId="465"/>
            <ac:spMk id="13" creationId="{CD24B403-626A-7DA2-6DA5-A58DD8EFDABC}"/>
          </ac:spMkLst>
        </pc:spChg>
        <pc:spChg chg="mod">
          <ac:chgData name="Adrian Blaser" userId="d25b3806177abc24" providerId="LiveId" clId="{172E07DF-EF16-49D8-9BF0-09AAD1048C80}" dt="2025-01-09T14:04:42.016" v="263" actId="1076"/>
          <ac:spMkLst>
            <pc:docMk/>
            <pc:sldMk cId="2599996653" sldId="465"/>
            <ac:spMk id="17" creationId="{B4577856-32AA-B2BB-0496-C7692A2F5DAB}"/>
          </ac:spMkLst>
        </pc:spChg>
        <pc:spChg chg="mod">
          <ac:chgData name="Adrian Blaser" userId="d25b3806177abc24" providerId="LiveId" clId="{172E07DF-EF16-49D8-9BF0-09AAD1048C80}" dt="2025-01-09T14:04:55.191" v="265" actId="14100"/>
          <ac:spMkLst>
            <pc:docMk/>
            <pc:sldMk cId="2599996653" sldId="465"/>
            <ac:spMk id="19" creationId="{9DBA750A-DE66-9DF1-06B2-DC2ADF1D3D32}"/>
          </ac:spMkLst>
        </pc:spChg>
        <pc:spChg chg="mod">
          <ac:chgData name="Adrian Blaser" userId="d25b3806177abc24" providerId="LiveId" clId="{172E07DF-EF16-49D8-9BF0-09AAD1048C80}" dt="2025-01-09T14:02:13.447" v="261"/>
          <ac:spMkLst>
            <pc:docMk/>
            <pc:sldMk cId="2599996653" sldId="465"/>
            <ac:spMk id="20" creationId="{53A3C47A-022A-32A4-31F4-6C328753E835}"/>
          </ac:spMkLst>
        </pc:spChg>
        <pc:picChg chg="add mod">
          <ac:chgData name="Adrian Blaser" userId="d25b3806177abc24" providerId="LiveId" clId="{172E07DF-EF16-49D8-9BF0-09AAD1048C80}" dt="2025-01-09T14:01:52.268" v="259" actId="208"/>
          <ac:picMkLst>
            <pc:docMk/>
            <pc:sldMk cId="2599996653" sldId="465"/>
            <ac:picMk id="1026" creationId="{FDEBD270-B395-AA9E-D3CA-831DB76E0F0C}"/>
          </ac:picMkLst>
        </pc:picChg>
      </pc:sldChg>
      <pc:sldChg chg="addSp delSp modSp mod">
        <pc:chgData name="Adrian Blaser" userId="d25b3806177abc24" providerId="LiveId" clId="{172E07DF-EF16-49D8-9BF0-09AAD1048C80}" dt="2025-01-09T14:15:05.957" v="308" actId="1076"/>
        <pc:sldMkLst>
          <pc:docMk/>
          <pc:sldMk cId="1810034753" sldId="466"/>
        </pc:sldMkLst>
        <pc:spChg chg="mod">
          <ac:chgData name="Adrian Blaser" userId="d25b3806177abc24" providerId="LiveId" clId="{172E07DF-EF16-49D8-9BF0-09AAD1048C80}" dt="2025-01-09T14:05:35.865" v="268"/>
          <ac:spMkLst>
            <pc:docMk/>
            <pc:sldMk cId="1810034753" sldId="466"/>
            <ac:spMk id="2" creationId="{C57D3896-6EDB-D2A3-8604-925B6879E499}"/>
          </ac:spMkLst>
        </pc:spChg>
        <pc:spChg chg="mod">
          <ac:chgData name="Adrian Blaser" userId="d25b3806177abc24" providerId="LiveId" clId="{172E07DF-EF16-49D8-9BF0-09AAD1048C80}" dt="2025-01-09T14:08:26.882" v="290" actId="20577"/>
          <ac:spMkLst>
            <pc:docMk/>
            <pc:sldMk cId="1810034753" sldId="466"/>
            <ac:spMk id="3" creationId="{2D0CBDAA-30CD-4C0B-CEC2-D1AA8193AC88}"/>
          </ac:spMkLst>
        </pc:spChg>
        <pc:spChg chg="mod">
          <ac:chgData name="Adrian Blaser" userId="d25b3806177abc24" providerId="LiveId" clId="{172E07DF-EF16-49D8-9BF0-09AAD1048C80}" dt="2025-01-09T14:05:49.297" v="269"/>
          <ac:spMkLst>
            <pc:docMk/>
            <pc:sldMk cId="1810034753" sldId="466"/>
            <ac:spMk id="10" creationId="{3407CF1C-E7F8-48A2-CB30-807EB5FF82A3}"/>
          </ac:spMkLst>
        </pc:spChg>
        <pc:spChg chg="mod">
          <ac:chgData name="Adrian Blaser" userId="d25b3806177abc24" providerId="LiveId" clId="{172E07DF-EF16-49D8-9BF0-09AAD1048C80}" dt="2025-01-09T14:08:45.869" v="292" actId="20577"/>
          <ac:spMkLst>
            <pc:docMk/>
            <pc:sldMk cId="1810034753" sldId="466"/>
            <ac:spMk id="11" creationId="{703F223D-070E-8BE7-1C88-BDBD1DE4AC46}"/>
          </ac:spMkLst>
        </pc:spChg>
        <pc:spChg chg="mod">
          <ac:chgData name="Adrian Blaser" userId="d25b3806177abc24" providerId="LiveId" clId="{172E07DF-EF16-49D8-9BF0-09AAD1048C80}" dt="2025-01-09T14:15:05.957" v="308" actId="1076"/>
          <ac:spMkLst>
            <pc:docMk/>
            <pc:sldMk cId="1810034753" sldId="466"/>
            <ac:spMk id="12" creationId="{45218782-D676-CB82-7E4F-532C6460F3B5}"/>
          </ac:spMkLst>
        </pc:spChg>
        <pc:picChg chg="mod">
          <ac:chgData name="Adrian Blaser" userId="d25b3806177abc24" providerId="LiveId" clId="{172E07DF-EF16-49D8-9BF0-09AAD1048C80}" dt="2025-01-09T14:15:01.619" v="307" actId="1076"/>
          <ac:picMkLst>
            <pc:docMk/>
            <pc:sldMk cId="1810034753" sldId="466"/>
            <ac:picMk id="6" creationId="{0F3A84D3-65D4-764C-B6C5-B26E2C433154}"/>
          </ac:picMkLst>
        </pc:picChg>
        <pc:picChg chg="add mod">
          <ac:chgData name="Adrian Blaser" userId="d25b3806177abc24" providerId="LiveId" clId="{172E07DF-EF16-49D8-9BF0-09AAD1048C80}" dt="2025-01-09T14:14:58.838" v="306" actId="208"/>
          <ac:picMkLst>
            <pc:docMk/>
            <pc:sldMk cId="1810034753" sldId="466"/>
            <ac:picMk id="2050" creationId="{EFC33A05-1929-90DA-AE10-CD470640F6E1}"/>
          </ac:picMkLst>
        </pc:picChg>
      </pc:sldChg>
      <pc:sldChg chg="addSp delSp modSp mod modAnim modNotesTx">
        <pc:chgData name="Adrian Blaser" userId="d25b3806177abc24" providerId="LiveId" clId="{172E07DF-EF16-49D8-9BF0-09AAD1048C80}" dt="2025-01-10T11:42:10.629" v="539" actId="1076"/>
        <pc:sldMkLst>
          <pc:docMk/>
          <pc:sldMk cId="91844637" sldId="467"/>
        </pc:sldMkLst>
        <pc:spChg chg="mod">
          <ac:chgData name="Adrian Blaser" userId="d25b3806177abc24" providerId="LiveId" clId="{172E07DF-EF16-49D8-9BF0-09AAD1048C80}" dt="2025-01-10T10:09:30.906" v="309"/>
          <ac:spMkLst>
            <pc:docMk/>
            <pc:sldMk cId="91844637" sldId="467"/>
            <ac:spMk id="2" creationId="{C57D3896-6EDB-D2A3-8604-925B6879E499}"/>
          </ac:spMkLst>
        </pc:spChg>
        <pc:spChg chg="mod">
          <ac:chgData name="Adrian Blaser" userId="d25b3806177abc24" providerId="LiveId" clId="{172E07DF-EF16-49D8-9BF0-09AAD1048C80}" dt="2025-01-10T11:33:06.306" v="332"/>
          <ac:spMkLst>
            <pc:docMk/>
            <pc:sldMk cId="91844637" sldId="467"/>
            <ac:spMk id="3" creationId="{2D0CBDAA-30CD-4C0B-CEC2-D1AA8193AC88}"/>
          </ac:spMkLst>
        </pc:spChg>
        <pc:spChg chg="mod">
          <ac:chgData name="Adrian Blaser" userId="d25b3806177abc24" providerId="LiveId" clId="{172E07DF-EF16-49D8-9BF0-09AAD1048C80}" dt="2025-01-10T11:34:04.856" v="339" actId="1076"/>
          <ac:spMkLst>
            <pc:docMk/>
            <pc:sldMk cId="91844637" sldId="467"/>
            <ac:spMk id="9" creationId="{44D40105-C8E7-CE43-0F99-F33B9C9E6CC8}"/>
          </ac:spMkLst>
        </pc:spChg>
        <pc:spChg chg="mod">
          <ac:chgData name="Adrian Blaser" userId="d25b3806177abc24" providerId="LiveId" clId="{172E07DF-EF16-49D8-9BF0-09AAD1048C80}" dt="2025-01-10T10:10:17.607" v="312" actId="255"/>
          <ac:spMkLst>
            <pc:docMk/>
            <pc:sldMk cId="91844637" sldId="467"/>
            <ac:spMk id="10" creationId="{3407CF1C-E7F8-48A2-CB30-807EB5FF82A3}"/>
          </ac:spMkLst>
        </pc:spChg>
        <pc:spChg chg="mod">
          <ac:chgData name="Adrian Blaser" userId="d25b3806177abc24" providerId="LiveId" clId="{172E07DF-EF16-49D8-9BF0-09AAD1048C80}" dt="2025-01-10T11:40:35.822" v="536" actId="1036"/>
          <ac:spMkLst>
            <pc:docMk/>
            <pc:sldMk cId="91844637" sldId="467"/>
            <ac:spMk id="11" creationId="{703F223D-070E-8BE7-1C88-BDBD1DE4AC46}"/>
          </ac:spMkLst>
        </pc:spChg>
        <pc:spChg chg="mod">
          <ac:chgData name="Adrian Blaser" userId="d25b3806177abc24" providerId="LiveId" clId="{172E07DF-EF16-49D8-9BF0-09AAD1048C80}" dt="2025-01-10T11:22:05.829" v="320" actId="1076"/>
          <ac:spMkLst>
            <pc:docMk/>
            <pc:sldMk cId="91844637" sldId="467"/>
            <ac:spMk id="13" creationId="{0A175A46-1C06-65D2-F242-DF8ABA378AE9}"/>
          </ac:spMkLst>
        </pc:spChg>
        <pc:spChg chg="mod">
          <ac:chgData name="Adrian Blaser" userId="d25b3806177abc24" providerId="LiveId" clId="{172E07DF-EF16-49D8-9BF0-09AAD1048C80}" dt="2025-01-10T11:40:23.642" v="480" actId="1035"/>
          <ac:spMkLst>
            <pc:docMk/>
            <pc:sldMk cId="91844637" sldId="467"/>
            <ac:spMk id="14" creationId="{7ECE9FFA-6E88-D4D3-0126-CA0C2FA098EB}"/>
          </ac:spMkLst>
        </pc:spChg>
        <pc:spChg chg="mod">
          <ac:chgData name="Adrian Blaser" userId="d25b3806177abc24" providerId="LiveId" clId="{172E07DF-EF16-49D8-9BF0-09AAD1048C80}" dt="2025-01-10T11:40:23.642" v="480" actId="1035"/>
          <ac:spMkLst>
            <pc:docMk/>
            <pc:sldMk cId="91844637" sldId="467"/>
            <ac:spMk id="15" creationId="{1BFBF925-C250-3FC4-9EC2-D7AC276CA29A}"/>
          </ac:spMkLst>
        </pc:spChg>
        <pc:spChg chg="mod">
          <ac:chgData name="Adrian Blaser" userId="d25b3806177abc24" providerId="LiveId" clId="{172E07DF-EF16-49D8-9BF0-09AAD1048C80}" dt="2025-01-10T11:41:25.394" v="537" actId="1076"/>
          <ac:spMkLst>
            <pc:docMk/>
            <pc:sldMk cId="91844637" sldId="467"/>
            <ac:spMk id="16" creationId="{D80DEA37-4E06-D7D0-65C2-A8690B1D1864}"/>
          </ac:spMkLst>
        </pc:spChg>
        <pc:spChg chg="mod">
          <ac:chgData name="Adrian Blaser" userId="d25b3806177abc24" providerId="LiveId" clId="{172E07DF-EF16-49D8-9BF0-09AAD1048C80}" dt="2025-01-10T11:42:10.629" v="539" actId="1076"/>
          <ac:spMkLst>
            <pc:docMk/>
            <pc:sldMk cId="91844637" sldId="467"/>
            <ac:spMk id="17" creationId="{535BBDB5-CDA5-17FA-C4B1-E83EDF0E73D9}"/>
          </ac:spMkLst>
        </pc:spChg>
        <pc:spChg chg="mod">
          <ac:chgData name="Adrian Blaser" userId="d25b3806177abc24" providerId="LiveId" clId="{172E07DF-EF16-49D8-9BF0-09AAD1048C80}" dt="2025-01-10T11:42:01.427" v="538" actId="1076"/>
          <ac:spMkLst>
            <pc:docMk/>
            <pc:sldMk cId="91844637" sldId="467"/>
            <ac:spMk id="18" creationId="{6B394E1F-A8A8-35FE-37F5-A36B06B3E093}"/>
          </ac:spMkLst>
        </pc:spChg>
        <pc:spChg chg="mod">
          <ac:chgData name="Adrian Blaser" userId="d25b3806177abc24" providerId="LiveId" clId="{172E07DF-EF16-49D8-9BF0-09AAD1048C80}" dt="2025-01-10T11:40:05.831" v="455" actId="1035"/>
          <ac:spMkLst>
            <pc:docMk/>
            <pc:sldMk cId="91844637" sldId="467"/>
            <ac:spMk id="19" creationId="{792C9041-E32F-CAB3-7929-67D2BAFFC35F}"/>
          </ac:spMkLst>
        </pc:spChg>
        <pc:spChg chg="mod">
          <ac:chgData name="Adrian Blaser" userId="d25b3806177abc24" providerId="LiveId" clId="{172E07DF-EF16-49D8-9BF0-09AAD1048C80}" dt="2025-01-10T11:40:05.831" v="455" actId="1035"/>
          <ac:spMkLst>
            <pc:docMk/>
            <pc:sldMk cId="91844637" sldId="467"/>
            <ac:spMk id="20" creationId="{24B224D7-898F-98C9-08E6-46AF41CAC637}"/>
          </ac:spMkLst>
        </pc:spChg>
        <pc:picChg chg="add mod">
          <ac:chgData name="Adrian Blaser" userId="d25b3806177abc24" providerId="LiveId" clId="{172E07DF-EF16-49D8-9BF0-09AAD1048C80}" dt="2025-01-10T11:30:49.284" v="330" actId="1076"/>
          <ac:picMkLst>
            <pc:docMk/>
            <pc:sldMk cId="91844637" sldId="467"/>
            <ac:picMk id="1028" creationId="{A4B61F2E-D080-47F1-70DD-3A79E50675FE}"/>
          </ac:picMkLst>
        </pc:picChg>
      </pc:sldChg>
      <pc:sldChg chg="addSp delSp modSp mod delAnim modAnim">
        <pc:chgData name="Adrian Blaser" userId="d25b3806177abc24" providerId="LiveId" clId="{172E07DF-EF16-49D8-9BF0-09AAD1048C80}" dt="2025-01-10T13:35:01.434" v="597"/>
        <pc:sldMkLst>
          <pc:docMk/>
          <pc:sldMk cId="1557084922" sldId="468"/>
        </pc:sldMkLst>
        <pc:spChg chg="mod">
          <ac:chgData name="Adrian Blaser" userId="d25b3806177abc24" providerId="LiveId" clId="{172E07DF-EF16-49D8-9BF0-09AAD1048C80}" dt="2025-01-10T11:42:25.618" v="540"/>
          <ac:spMkLst>
            <pc:docMk/>
            <pc:sldMk cId="1557084922" sldId="468"/>
            <ac:spMk id="2" creationId="{AA9CA32C-262D-B5FB-2D55-8A824C3E95CB}"/>
          </ac:spMkLst>
        </pc:spChg>
        <pc:spChg chg="mod">
          <ac:chgData name="Adrian Blaser" userId="d25b3806177abc24" providerId="LiveId" clId="{172E07DF-EF16-49D8-9BF0-09AAD1048C80}" dt="2025-01-10T13:23:49.272" v="565"/>
          <ac:spMkLst>
            <pc:docMk/>
            <pc:sldMk cId="1557084922" sldId="468"/>
            <ac:spMk id="7" creationId="{290A4AE6-4E0F-5E7E-3EEF-A7D21EA414BC}"/>
          </ac:spMkLst>
        </pc:spChg>
        <pc:spChg chg="mod">
          <ac:chgData name="Adrian Blaser" userId="d25b3806177abc24" providerId="LiveId" clId="{172E07DF-EF16-49D8-9BF0-09AAD1048C80}" dt="2025-01-10T13:23:17.181" v="563" actId="6549"/>
          <ac:spMkLst>
            <pc:docMk/>
            <pc:sldMk cId="1557084922" sldId="468"/>
            <ac:spMk id="13" creationId="{A230E045-BB42-E91C-7321-A2D149152321}"/>
          </ac:spMkLst>
        </pc:spChg>
        <pc:picChg chg="add mod">
          <ac:chgData name="Adrian Blaser" userId="d25b3806177abc24" providerId="LiveId" clId="{172E07DF-EF16-49D8-9BF0-09AAD1048C80}" dt="2025-01-10T13:30:55.980" v="581" actId="1076"/>
          <ac:picMkLst>
            <pc:docMk/>
            <pc:sldMk cId="1557084922" sldId="468"/>
            <ac:picMk id="3" creationId="{EEE29D61-D298-9C29-1CBE-4583A3E8D5F5}"/>
          </ac:picMkLst>
        </pc:picChg>
        <pc:picChg chg="add mod">
          <ac:chgData name="Adrian Blaser" userId="d25b3806177abc24" providerId="LiveId" clId="{172E07DF-EF16-49D8-9BF0-09AAD1048C80}" dt="2025-01-10T13:31:06.680" v="583" actId="208"/>
          <ac:picMkLst>
            <pc:docMk/>
            <pc:sldMk cId="1557084922" sldId="468"/>
            <ac:picMk id="1026" creationId="{C0D0F0AC-9BBA-5D8A-AC71-953D6C2C7A59}"/>
          </ac:picMkLst>
        </pc:picChg>
        <pc:picChg chg="add mod">
          <ac:chgData name="Adrian Blaser" userId="d25b3806177abc24" providerId="LiveId" clId="{172E07DF-EF16-49D8-9BF0-09AAD1048C80}" dt="2025-01-10T13:31:49.159" v="589" actId="208"/>
          <ac:picMkLst>
            <pc:docMk/>
            <pc:sldMk cId="1557084922" sldId="468"/>
            <ac:picMk id="1028" creationId="{269E56F9-83F0-FD07-FBE3-12501E56D7ED}"/>
          </ac:picMkLst>
        </pc:picChg>
      </pc:sldChg>
      <pc:sldChg chg="addSp delSp modSp mod">
        <pc:chgData name="Adrian Blaser" userId="d25b3806177abc24" providerId="LiveId" clId="{172E07DF-EF16-49D8-9BF0-09AAD1048C80}" dt="2025-01-10T13:38:43.680" v="624" actId="1076"/>
        <pc:sldMkLst>
          <pc:docMk/>
          <pc:sldMk cId="3628470815" sldId="469"/>
        </pc:sldMkLst>
        <pc:spChg chg="mod">
          <ac:chgData name="Adrian Blaser" userId="d25b3806177abc24" providerId="LiveId" clId="{172E07DF-EF16-49D8-9BF0-09AAD1048C80}" dt="2025-01-10T13:18:25.900" v="541"/>
          <ac:spMkLst>
            <pc:docMk/>
            <pc:sldMk cId="3628470815" sldId="469"/>
            <ac:spMk id="2" creationId="{DF0C5F39-3254-0962-FB5B-E27DC296D3B7}"/>
          </ac:spMkLst>
        </pc:spChg>
        <pc:spChg chg="mod">
          <ac:chgData name="Adrian Blaser" userId="d25b3806177abc24" providerId="LiveId" clId="{172E07DF-EF16-49D8-9BF0-09AAD1048C80}" dt="2025-01-10T13:38:23.136" v="620" actId="1076"/>
          <ac:spMkLst>
            <pc:docMk/>
            <pc:sldMk cId="3628470815" sldId="469"/>
            <ac:spMk id="7" creationId="{EFA46BAB-2869-1E3D-5304-8F3ECD575AB7}"/>
          </ac:spMkLst>
        </pc:spChg>
        <pc:picChg chg="add mod">
          <ac:chgData name="Adrian Blaser" userId="d25b3806177abc24" providerId="LiveId" clId="{172E07DF-EF16-49D8-9BF0-09AAD1048C80}" dt="2025-01-10T13:21:02.787" v="555" actId="1076"/>
          <ac:picMkLst>
            <pc:docMk/>
            <pc:sldMk cId="3628470815" sldId="469"/>
            <ac:picMk id="5" creationId="{3FC748CE-C8A6-D544-60D9-FE357254FFDE}"/>
          </ac:picMkLst>
        </pc:picChg>
        <pc:picChg chg="add mod">
          <ac:chgData name="Adrian Blaser" userId="d25b3806177abc24" providerId="LiveId" clId="{172E07DF-EF16-49D8-9BF0-09AAD1048C80}" dt="2025-01-10T13:36:02.592" v="600" actId="1076"/>
          <ac:picMkLst>
            <pc:docMk/>
            <pc:sldMk cId="3628470815" sldId="469"/>
            <ac:picMk id="10" creationId="{B808A971-7CE2-AB7B-8991-FB715D32ECCF}"/>
          </ac:picMkLst>
        </pc:picChg>
        <pc:picChg chg="mod">
          <ac:chgData name="Adrian Blaser" userId="d25b3806177abc24" providerId="LiveId" clId="{172E07DF-EF16-49D8-9BF0-09AAD1048C80}" dt="2025-01-10T13:38:43.680" v="624" actId="1076"/>
          <ac:picMkLst>
            <pc:docMk/>
            <pc:sldMk cId="3628470815" sldId="469"/>
            <ac:picMk id="11" creationId="{BC91522E-C283-5A33-6C42-8728590F9BEE}"/>
          </ac:picMkLst>
        </pc:picChg>
        <pc:picChg chg="add mod">
          <ac:chgData name="Adrian Blaser" userId="d25b3806177abc24" providerId="LiveId" clId="{172E07DF-EF16-49D8-9BF0-09AAD1048C80}" dt="2025-01-10T13:38:37.775" v="623" actId="1076"/>
          <ac:picMkLst>
            <pc:docMk/>
            <pc:sldMk cId="3628470815" sldId="469"/>
            <ac:picMk id="12" creationId="{179D4A90-B423-0089-6995-21EDBEDF990C}"/>
          </ac:picMkLst>
        </pc:picChg>
      </pc:sldChg>
      <pc:sldChg chg="addSp delSp modSp mod">
        <pc:chgData name="Adrian Blaser" userId="d25b3806177abc24" providerId="LiveId" clId="{172E07DF-EF16-49D8-9BF0-09AAD1048C80}" dt="2025-01-12T15:33:21.139" v="982" actId="14100"/>
        <pc:sldMkLst>
          <pc:docMk/>
          <pc:sldMk cId="109776842" sldId="470"/>
        </pc:sldMkLst>
        <pc:spChg chg="mod">
          <ac:chgData name="Adrian Blaser" userId="d25b3806177abc24" providerId="LiveId" clId="{172E07DF-EF16-49D8-9BF0-09AAD1048C80}" dt="2025-01-12T15:28:39.639" v="972" actId="255"/>
          <ac:spMkLst>
            <pc:docMk/>
            <pc:sldMk cId="109776842" sldId="470"/>
            <ac:spMk id="3" creationId="{4AFB1CF6-6091-4F33-6786-ED5B9F13F24A}"/>
          </ac:spMkLst>
        </pc:spChg>
        <pc:picChg chg="add del mod">
          <ac:chgData name="Adrian Blaser" userId="d25b3806177abc24" providerId="LiveId" clId="{172E07DF-EF16-49D8-9BF0-09AAD1048C80}" dt="2025-01-12T15:31:33.972" v="979" actId="478"/>
          <ac:picMkLst>
            <pc:docMk/>
            <pc:sldMk cId="109776842" sldId="470"/>
            <ac:picMk id="6" creationId="{186CDEB1-BB7E-445A-16A1-DD36D7B9D2FC}"/>
          </ac:picMkLst>
        </pc:picChg>
        <pc:picChg chg="add mod">
          <ac:chgData name="Adrian Blaser" userId="d25b3806177abc24" providerId="LiveId" clId="{172E07DF-EF16-49D8-9BF0-09AAD1048C80}" dt="2025-01-12T15:33:21.139" v="982" actId="14100"/>
          <ac:picMkLst>
            <pc:docMk/>
            <pc:sldMk cId="109776842" sldId="470"/>
            <ac:picMk id="8" creationId="{7E2CE06E-34DE-050F-DF4E-636C1FA9DF09}"/>
          </ac:picMkLst>
        </pc:picChg>
        <pc:picChg chg="del">
          <ac:chgData name="Adrian Blaser" userId="d25b3806177abc24" providerId="LiveId" clId="{172E07DF-EF16-49D8-9BF0-09AAD1048C80}" dt="2025-01-12T15:29:46.919" v="973" actId="478"/>
          <ac:picMkLst>
            <pc:docMk/>
            <pc:sldMk cId="109776842" sldId="470"/>
            <ac:picMk id="9" creationId="{C806CA6C-0322-1162-AFDE-0976ED18F27E}"/>
          </ac:picMkLst>
        </pc:picChg>
      </pc:sldChg>
      <pc:sldChg chg="addSp delSp modSp mod delAnim modAnim">
        <pc:chgData name="Adrian Blaser" userId="d25b3806177abc24" providerId="LiveId" clId="{172E07DF-EF16-49D8-9BF0-09AAD1048C80}" dt="2025-01-12T14:51:32.612" v="787"/>
        <pc:sldMkLst>
          <pc:docMk/>
          <pc:sldMk cId="2524626895" sldId="471"/>
        </pc:sldMkLst>
        <pc:spChg chg="mod">
          <ac:chgData name="Adrian Blaser" userId="d25b3806177abc24" providerId="LiveId" clId="{172E07DF-EF16-49D8-9BF0-09AAD1048C80}" dt="2025-01-12T14:42:03.665" v="644" actId="20577"/>
          <ac:spMkLst>
            <pc:docMk/>
            <pc:sldMk cId="2524626895" sldId="471"/>
            <ac:spMk id="2" creationId="{AA9CA32C-262D-B5FB-2D55-8A824C3E95CB}"/>
          </ac:spMkLst>
        </pc:spChg>
        <pc:spChg chg="mod">
          <ac:chgData name="Adrian Blaser" userId="d25b3806177abc24" providerId="LiveId" clId="{172E07DF-EF16-49D8-9BF0-09AAD1048C80}" dt="2025-01-12T14:50:44.942" v="768"/>
          <ac:spMkLst>
            <pc:docMk/>
            <pc:sldMk cId="2524626895" sldId="471"/>
            <ac:spMk id="7" creationId="{290A4AE6-4E0F-5E7E-3EEF-A7D21EA414BC}"/>
          </ac:spMkLst>
        </pc:spChg>
        <pc:spChg chg="mod">
          <ac:chgData name="Adrian Blaser" userId="d25b3806177abc24" providerId="LiveId" clId="{172E07DF-EF16-49D8-9BF0-09AAD1048C80}" dt="2025-01-12T14:49:46.740" v="712" actId="20577"/>
          <ac:spMkLst>
            <pc:docMk/>
            <pc:sldMk cId="2524626895" sldId="471"/>
            <ac:spMk id="13" creationId="{A230E045-BB42-E91C-7321-A2D149152321}"/>
          </ac:spMkLst>
        </pc:spChg>
        <pc:spChg chg="mod">
          <ac:chgData name="Adrian Blaser" userId="d25b3806177abc24" providerId="LiveId" clId="{172E07DF-EF16-49D8-9BF0-09AAD1048C80}" dt="2025-01-12T14:51:32.612" v="787"/>
          <ac:spMkLst>
            <pc:docMk/>
            <pc:sldMk cId="2524626895" sldId="471"/>
            <ac:spMk id="22" creationId="{5C7527D6-780A-E70E-7D66-4DAA78A43B27}"/>
          </ac:spMkLst>
        </pc:spChg>
        <pc:picChg chg="add mod">
          <ac:chgData name="Adrian Blaser" userId="d25b3806177abc24" providerId="LiveId" clId="{172E07DF-EF16-49D8-9BF0-09AAD1048C80}" dt="2025-01-12T14:42:37.008" v="649" actId="167"/>
          <ac:picMkLst>
            <pc:docMk/>
            <pc:sldMk cId="2524626895" sldId="471"/>
            <ac:picMk id="3" creationId="{3737D5FE-0275-E371-E252-9D0755BD096E}"/>
          </ac:picMkLst>
        </pc:picChg>
        <pc:picChg chg="del mod ord">
          <ac:chgData name="Adrian Blaser" userId="d25b3806177abc24" providerId="LiveId" clId="{172E07DF-EF16-49D8-9BF0-09AAD1048C80}" dt="2025-01-12T14:45:27.449" v="662" actId="478"/>
          <ac:picMkLst>
            <pc:docMk/>
            <pc:sldMk cId="2524626895" sldId="471"/>
            <ac:picMk id="5" creationId="{B38E70D5-0715-4D23-C547-73661C2E6776}"/>
          </ac:picMkLst>
        </pc:picChg>
        <pc:picChg chg="add mod">
          <ac:chgData name="Adrian Blaser" userId="d25b3806177abc24" providerId="LiveId" clId="{172E07DF-EF16-49D8-9BF0-09AAD1048C80}" dt="2025-01-12T14:45:54.882" v="666" actId="14100"/>
          <ac:picMkLst>
            <pc:docMk/>
            <pc:sldMk cId="2524626895" sldId="471"/>
            <ac:picMk id="6" creationId="{51D14D93-7176-8A75-D89E-CD7E2D688AE1}"/>
          </ac:picMkLst>
        </pc:picChg>
        <pc:picChg chg="add del">
          <ac:chgData name="Adrian Blaser" userId="d25b3806177abc24" providerId="LiveId" clId="{172E07DF-EF16-49D8-9BF0-09AAD1048C80}" dt="2025-01-12T14:45:27.449" v="662" actId="478"/>
          <ac:picMkLst>
            <pc:docMk/>
            <pc:sldMk cId="2524626895" sldId="471"/>
            <ac:picMk id="1026" creationId="{511A7A7E-5359-06BF-7EB0-892175C6C747}"/>
          </ac:picMkLst>
        </pc:picChg>
        <pc:picChg chg="add mod">
          <ac:chgData name="Adrian Blaser" userId="d25b3806177abc24" providerId="LiveId" clId="{172E07DF-EF16-49D8-9BF0-09AAD1048C80}" dt="2025-01-12T14:47:57.177" v="679" actId="1076"/>
          <ac:picMkLst>
            <pc:docMk/>
            <pc:sldMk cId="2524626895" sldId="471"/>
            <ac:picMk id="1028" creationId="{CCC6D9E8-6C58-1C21-7668-23EF5394076C}"/>
          </ac:picMkLst>
        </pc:picChg>
        <pc:picChg chg="add mod">
          <ac:chgData name="Adrian Blaser" userId="d25b3806177abc24" providerId="LiveId" clId="{172E07DF-EF16-49D8-9BF0-09AAD1048C80}" dt="2025-01-12T14:47:45.608" v="676" actId="1076"/>
          <ac:picMkLst>
            <pc:docMk/>
            <pc:sldMk cId="2524626895" sldId="471"/>
            <ac:picMk id="1030" creationId="{897F6AD2-5148-F76F-2D74-2488CD3E6301}"/>
          </ac:picMkLst>
        </pc:picChg>
      </pc:sldChg>
      <pc:sldChg chg="modSp modAnim modNotesTx">
        <pc:chgData name="Adrian Blaser" userId="d25b3806177abc24" providerId="LiveId" clId="{172E07DF-EF16-49D8-9BF0-09AAD1048C80}" dt="2025-01-12T16:38:21.927" v="1017" actId="20577"/>
        <pc:sldMkLst>
          <pc:docMk/>
          <pc:sldMk cId="2482927460" sldId="472"/>
        </pc:sldMkLst>
        <pc:spChg chg="mod">
          <ac:chgData name="Adrian Blaser" userId="d25b3806177abc24" providerId="LiveId" clId="{172E07DF-EF16-49D8-9BF0-09AAD1048C80}" dt="2025-01-12T15:23:02.143" v="914" actId="6549"/>
          <ac:spMkLst>
            <pc:docMk/>
            <pc:sldMk cId="2482927460" sldId="472"/>
            <ac:spMk id="2" creationId="{0CEA4A2D-461A-4366-BBC6-54B49691EBD4}"/>
          </ac:spMkLst>
        </pc:spChg>
        <pc:spChg chg="mod">
          <ac:chgData name="Adrian Blaser" userId="d25b3806177abc24" providerId="LiveId" clId="{172E07DF-EF16-49D8-9BF0-09AAD1048C80}" dt="2025-01-12T16:34:50.278" v="1000"/>
          <ac:spMkLst>
            <pc:docMk/>
            <pc:sldMk cId="2482927460" sldId="472"/>
            <ac:spMk id="3" creationId="{4AFB1CF6-6091-4F33-6786-ED5B9F13F24A}"/>
          </ac:spMkLst>
        </pc:spChg>
      </pc:sldChg>
      <pc:sldChg chg="addSp delSp modSp mod delAnim modAnim">
        <pc:chgData name="Adrian Blaser" userId="d25b3806177abc24" providerId="LiveId" clId="{172E07DF-EF16-49D8-9BF0-09AAD1048C80}" dt="2025-01-12T15:21:38.432" v="886"/>
        <pc:sldMkLst>
          <pc:docMk/>
          <pc:sldMk cId="1109707988" sldId="473"/>
        </pc:sldMkLst>
        <pc:spChg chg="mod">
          <ac:chgData name="Adrian Blaser" userId="d25b3806177abc24" providerId="LiveId" clId="{172E07DF-EF16-49D8-9BF0-09AAD1048C80}" dt="2025-01-12T15:08:10.115" v="827" actId="20577"/>
          <ac:spMkLst>
            <pc:docMk/>
            <pc:sldMk cId="1109707988" sldId="473"/>
            <ac:spMk id="2" creationId="{0CEA4A2D-461A-4366-BBC6-54B49691EBD4}"/>
          </ac:spMkLst>
        </pc:spChg>
        <pc:spChg chg="mod">
          <ac:chgData name="Adrian Blaser" userId="d25b3806177abc24" providerId="LiveId" clId="{172E07DF-EF16-49D8-9BF0-09AAD1048C80}" dt="2025-01-12T15:11:55.548" v="844" actId="20577"/>
          <ac:spMkLst>
            <pc:docMk/>
            <pc:sldMk cId="1109707988" sldId="473"/>
            <ac:spMk id="3" creationId="{4AFB1CF6-6091-4F33-6786-ED5B9F13F24A}"/>
          </ac:spMkLst>
        </pc:spChg>
        <pc:picChg chg="add mod">
          <ac:chgData name="Adrian Blaser" userId="d25b3806177abc24" providerId="LiveId" clId="{172E07DF-EF16-49D8-9BF0-09AAD1048C80}" dt="2025-01-12T15:14:41.399" v="856" actId="1076"/>
          <ac:picMkLst>
            <pc:docMk/>
            <pc:sldMk cId="1109707988" sldId="473"/>
            <ac:picMk id="6" creationId="{82E2103B-F991-793F-B741-15C6FF776C92}"/>
          </ac:picMkLst>
        </pc:picChg>
        <pc:picChg chg="del">
          <ac:chgData name="Adrian Blaser" userId="d25b3806177abc24" providerId="LiveId" clId="{172E07DF-EF16-49D8-9BF0-09AAD1048C80}" dt="2025-01-12T15:12:05.504" v="845" actId="478"/>
          <ac:picMkLst>
            <pc:docMk/>
            <pc:sldMk cId="1109707988" sldId="473"/>
            <ac:picMk id="7" creationId="{2E722AE6-2707-879D-DBFE-26758AD12AA3}"/>
          </ac:picMkLst>
        </pc:picChg>
        <pc:picChg chg="del mod">
          <ac:chgData name="Adrian Blaser" userId="d25b3806177abc24" providerId="LiveId" clId="{172E07DF-EF16-49D8-9BF0-09AAD1048C80}" dt="2025-01-12T15:12:06.592" v="846" actId="478"/>
          <ac:picMkLst>
            <pc:docMk/>
            <pc:sldMk cId="1109707988" sldId="473"/>
            <ac:picMk id="9" creationId="{2450EF83-B52E-CAD5-970E-EE0BDA1014C6}"/>
          </ac:picMkLst>
        </pc:picChg>
        <pc:picChg chg="add mod">
          <ac:chgData name="Adrian Blaser" userId="d25b3806177abc24" providerId="LiveId" clId="{172E07DF-EF16-49D8-9BF0-09AAD1048C80}" dt="2025-01-12T15:17:56.243" v="868" actId="1076"/>
          <ac:picMkLst>
            <pc:docMk/>
            <pc:sldMk cId="1109707988" sldId="473"/>
            <ac:picMk id="10" creationId="{206916D9-2DDE-B8EE-8847-4E79ADB5CFDA}"/>
          </ac:picMkLst>
        </pc:picChg>
        <pc:picChg chg="del mod">
          <ac:chgData name="Adrian Blaser" userId="d25b3806177abc24" providerId="LiveId" clId="{172E07DF-EF16-49D8-9BF0-09AAD1048C80}" dt="2025-01-12T15:12:07.314" v="848" actId="478"/>
          <ac:picMkLst>
            <pc:docMk/>
            <pc:sldMk cId="1109707988" sldId="473"/>
            <ac:picMk id="11" creationId="{EA3195DF-3A2A-562D-0107-757D970ECB15}"/>
          </ac:picMkLst>
        </pc:picChg>
        <pc:picChg chg="del mod">
          <ac:chgData name="Adrian Blaser" userId="d25b3806177abc24" providerId="LiveId" clId="{172E07DF-EF16-49D8-9BF0-09AAD1048C80}" dt="2025-01-12T15:12:08.182" v="849" actId="478"/>
          <ac:picMkLst>
            <pc:docMk/>
            <pc:sldMk cId="1109707988" sldId="473"/>
            <ac:picMk id="13" creationId="{C517B8AC-72DC-B3FC-65F8-BADA27A5A527}"/>
          </ac:picMkLst>
        </pc:picChg>
        <pc:picChg chg="add mod">
          <ac:chgData name="Adrian Blaser" userId="d25b3806177abc24" providerId="LiveId" clId="{172E07DF-EF16-49D8-9BF0-09AAD1048C80}" dt="2025-01-12T15:20:44.877" v="884" actId="1076"/>
          <ac:picMkLst>
            <pc:docMk/>
            <pc:sldMk cId="1109707988" sldId="473"/>
            <ac:picMk id="14" creationId="{CBF4D378-8F8D-2212-98C0-80D7D6C4CE8D}"/>
          </ac:picMkLst>
        </pc:picChg>
        <pc:picChg chg="add mod">
          <ac:chgData name="Adrian Blaser" userId="d25b3806177abc24" providerId="LiveId" clId="{172E07DF-EF16-49D8-9BF0-09AAD1048C80}" dt="2025-01-12T15:18:05.540" v="870" actId="166"/>
          <ac:picMkLst>
            <pc:docMk/>
            <pc:sldMk cId="1109707988" sldId="473"/>
            <ac:picMk id="2050" creationId="{64D02DCE-B1B8-3A8E-0ACD-3B2D8F92DB8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93444" y="256756"/>
            <a:ext cx="4472497" cy="347152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300"/>
            </a:lvl1pPr>
          </a:lstStyle>
          <a:p>
            <a:r>
              <a:rPr lang="de-CH" sz="10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318491" y="256756"/>
            <a:ext cx="1287365" cy="34715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300"/>
            </a:lvl1pPr>
          </a:lstStyle>
          <a:p>
            <a:fld id="{EEC665CA-D682-48EC-95D2-126FD6449D65}" type="datetime1">
              <a:rPr lang="de-CH" sz="1000"/>
              <a:t>12.01.2025</a:t>
            </a:fld>
            <a:endParaRPr lang="de-CH" sz="10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93444" y="9501652"/>
            <a:ext cx="4472497" cy="3708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00"/>
            </a:lvl1pPr>
          </a:lstStyle>
          <a:p>
            <a:r>
              <a:rPr lang="de-CH" sz="10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318491" y="9501654"/>
            <a:ext cx="1287365" cy="3708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300"/>
            </a:lvl1pPr>
          </a:lstStyle>
          <a:p>
            <a:fld id="{2CEDAA2C-602C-494B-9BFF-F0D7FF14E319}" type="slidenum">
              <a:rPr lang="de-CH" sz="1000"/>
              <a:t>‹Nr.›</a:t>
            </a:fld>
            <a:endParaRPr lang="de-CH" sz="10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66738" y="1395413"/>
            <a:ext cx="6223000" cy="3500437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802521" y="10033690"/>
            <a:ext cx="2308906" cy="2009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654869" y="10033690"/>
            <a:ext cx="901825" cy="2009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800637" y="5197903"/>
            <a:ext cx="5756056" cy="435220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378636" y="476628"/>
            <a:ext cx="2169032" cy="207873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/>
            </a:lvl1pPr>
          </a:lstStyle>
          <a:p>
            <a:fld id="{A17AAF7D-4283-4014-80F4-26E915FEACF8}" type="datetime1">
              <a:rPr lang="de-CH" smtClean="0"/>
              <a:t>12.01.2025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91610" y="483525"/>
            <a:ext cx="3363399" cy="20097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66738" y="1395413"/>
            <a:ext cx="6223000" cy="35004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003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3740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2650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6038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1215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Lorsque l'on démarre le </a:t>
            </a:r>
            <a:r>
              <a:rPr lang="fr-FR" dirty="0" err="1"/>
              <a:t>tracking</a:t>
            </a:r>
            <a:r>
              <a:rPr lang="fr-FR" dirty="0"/>
              <a:t>, les autres tours ne sont plus affichés. En cliquant sur le tour qui constitue le secteur, ce secteur et le </a:t>
            </a:r>
            <a:r>
              <a:rPr lang="fr-FR" dirty="0" err="1"/>
              <a:t>track</a:t>
            </a:r>
            <a:r>
              <a:rPr lang="fr-FR" dirty="0"/>
              <a:t> actuel s'affichent.</a:t>
            </a:r>
          </a:p>
          <a:p>
            <a:endParaRPr lang="fr-FR" dirty="0"/>
          </a:p>
          <a:p>
            <a:r>
              <a:rPr lang="fr-FR" dirty="0"/>
              <a:t>A la fin, il faut afficher toutes les tournées pour que le secteur et le </a:t>
            </a:r>
            <a:r>
              <a:rPr lang="fr-FR" dirty="0" err="1"/>
              <a:t>track</a:t>
            </a:r>
            <a:r>
              <a:rPr lang="fr-FR" dirty="0"/>
              <a:t> soient affichés en même temps.</a:t>
            </a:r>
          </a:p>
          <a:p>
            <a:endParaRPr lang="de-DE" dirty="0"/>
          </a:p>
          <a:p>
            <a:r>
              <a:rPr lang="fr-FR" dirty="0"/>
              <a:t>Il n'est pas possible d'afficher </a:t>
            </a:r>
            <a:r>
              <a:rPr lang="fr-FR"/>
              <a:t>les repères et </a:t>
            </a:r>
            <a:r>
              <a:rPr lang="fr-FR" dirty="0"/>
              <a:t>un tour en même temps.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0147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126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66738" y="1395413"/>
            <a:ext cx="6223000" cy="35004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EB5E5-C839-4F25-A672-232FDA80FA77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633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030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47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8334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9766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745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3152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 tour : dessiner ou enregistrer un nouveau tour.</a:t>
            </a:r>
          </a:p>
          <a:p>
            <a:r>
              <a:rPr lang="fr-FR" dirty="0"/>
              <a:t>Liste de tous les tours : tous les tours enregistrés sont affichés.</a:t>
            </a:r>
          </a:p>
          <a:p>
            <a:r>
              <a:rPr lang="fr-FR" dirty="0"/>
              <a:t>Montrer tout: Seuls 3 tours sont affichés sur cette page. Le bouton « Montrer tout" permet d'afficher toute la liste et, en même temps, </a:t>
            </a:r>
            <a:r>
              <a:rPr lang="fr-FR" b="1" dirty="0"/>
              <a:t>tous les tours sur la carte</a:t>
            </a:r>
            <a:r>
              <a:rPr lang="fr-FR" dirty="0"/>
              <a:t>.</a:t>
            </a:r>
          </a:p>
          <a:p>
            <a:r>
              <a:rPr lang="fr-FR" dirty="0"/>
              <a:t>Si seulement 3 tours ou moins sont enregistrés, le bouton « Montrer tout" n'est pas visible et il n'est pas possible de montrer tous les tours sur la carte.</a:t>
            </a:r>
          </a:p>
          <a:p>
            <a:r>
              <a:rPr lang="fr-FR" dirty="0"/>
              <a:t>Marqueurs : Afficher les marquages placés sous forme de liste et également sur la carte. Il n'est pas possible d'afficher simultanément les marquages et les tours.</a:t>
            </a:r>
          </a:p>
          <a:p>
            <a:r>
              <a:rPr lang="fr-FR" dirty="0"/>
              <a:t>Cartes hors ligne : pour une utilisation hors ligne, des extraits de cartes peuvent être téléchargés et enregistrés sur le téléphone portable.</a:t>
            </a:r>
          </a:p>
          <a:p>
            <a:r>
              <a:rPr lang="fr-FR" dirty="0"/>
              <a:t>Mesurer : L'azimut et la distance entre deux points sont indiqués.</a:t>
            </a:r>
          </a:p>
          <a:p>
            <a:endParaRPr lang="fr-FR" dirty="0"/>
          </a:p>
          <a:p>
            <a:endParaRPr lang="fr-FR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35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0862" y="2060848"/>
            <a:ext cx="10081641" cy="147005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56107" y="4010535"/>
            <a:ext cx="10076395" cy="1146653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830D4A-AA03-45C6-9F63-6206EF7F683C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EA4AF1-B5E3-48EB-BFA9-8AFA550AD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8" y="523874"/>
            <a:ext cx="2988755" cy="866775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215AE6A-8511-4E6A-8872-EE52DA3A0EB3}"/>
              </a:ext>
            </a:extLst>
          </p:cNvPr>
          <p:cNvCxnSpPr>
            <a:cxnSpLocks/>
          </p:cNvCxnSpPr>
          <p:nvPr userDrawn="1"/>
        </p:nvCxnSpPr>
        <p:spPr>
          <a:xfrm>
            <a:off x="545726" y="3745450"/>
            <a:ext cx="1170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A048F1DF-A4D7-40B6-A5A5-7B7FF2102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26" y="910396"/>
            <a:ext cx="3098051" cy="318328"/>
          </a:xfrm>
          <a:prstGeom prst="rect">
            <a:avLst/>
          </a:prstGeom>
        </p:spPr>
      </p:pic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9D2C1CE9-62AC-408C-85E7-7BF6F4F6FBC7}"/>
              </a:ext>
            </a:extLst>
          </p:cNvPr>
          <p:cNvSpPr/>
          <p:nvPr userDrawn="1"/>
        </p:nvSpPr>
        <p:spPr>
          <a:xfrm>
            <a:off x="6635416" y="2129208"/>
            <a:ext cx="5556584" cy="4728961"/>
          </a:xfrm>
          <a:custGeom>
            <a:avLst/>
            <a:gdLst>
              <a:gd name="connsiteX0" fmla="*/ 5228400 w 5556584"/>
              <a:gd name="connsiteY0" fmla="*/ 0 h 4728961"/>
              <a:gd name="connsiteX1" fmla="*/ 5556584 w 5556584"/>
              <a:gd name="connsiteY1" fmla="*/ 123075 h 4728961"/>
              <a:gd name="connsiteX2" fmla="*/ 5556584 w 5556584"/>
              <a:gd name="connsiteY2" fmla="*/ 4458245 h 4728961"/>
              <a:gd name="connsiteX3" fmla="*/ 5556584 w 5556584"/>
              <a:gd name="connsiteY3" fmla="*/ 4728961 h 4728961"/>
              <a:gd name="connsiteX4" fmla="*/ 0 w 5556584"/>
              <a:gd name="connsiteY4" fmla="*/ 4728961 h 4728961"/>
              <a:gd name="connsiteX5" fmla="*/ 0 w 5556584"/>
              <a:gd name="connsiteY5" fmla="*/ 4728885 h 4728961"/>
              <a:gd name="connsiteX6" fmla="*/ 540019 w 5556584"/>
              <a:gd name="connsiteY6" fmla="*/ 3509072 h 4728961"/>
              <a:gd name="connsiteX7" fmla="*/ 4658668 w 5556584"/>
              <a:gd name="connsiteY7" fmla="*/ 4179735 h 472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6584" h="4728961">
                <a:moveTo>
                  <a:pt x="5228400" y="0"/>
                </a:moveTo>
                <a:lnTo>
                  <a:pt x="5556584" y="123075"/>
                </a:lnTo>
                <a:lnTo>
                  <a:pt x="5556584" y="4458245"/>
                </a:lnTo>
                <a:lnTo>
                  <a:pt x="5556584" y="4728961"/>
                </a:lnTo>
                <a:lnTo>
                  <a:pt x="0" y="4728961"/>
                </a:lnTo>
                <a:lnTo>
                  <a:pt x="0" y="4728885"/>
                </a:lnTo>
                <a:lnTo>
                  <a:pt x="540019" y="3509072"/>
                </a:lnTo>
                <a:lnTo>
                  <a:pt x="4658668" y="41797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877D-6065-4CC0-924F-FA9DB7F2AA57}" type="datetime1">
              <a:rPr lang="de-CH" smtClean="0"/>
              <a:t>12.01.2025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50863" y="2352675"/>
            <a:ext cx="5400000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1137" y="2352675"/>
            <a:ext cx="5400000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652E-5BC8-4834-B9EE-75AE68B637CE}" type="datetime1">
              <a:rPr lang="de-CH" smtClean="0"/>
              <a:t>12.01.2025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50863" y="407142"/>
            <a:ext cx="11087100" cy="5584081"/>
          </a:xfrm>
        </p:spPr>
        <p:txBody>
          <a:bodyPr/>
          <a:lstStyle>
            <a:lvl1pPr>
              <a:lnSpc>
                <a:spcPct val="96000"/>
              </a:lnSpc>
              <a:defRPr sz="5000" b="1" i="1">
                <a:solidFill>
                  <a:schemeClr val="bg1"/>
                </a:solidFill>
              </a:defRPr>
            </a:lvl1pPr>
            <a:lvl2pPr>
              <a:defRPr sz="5000" b="1" i="1">
                <a:solidFill>
                  <a:schemeClr val="bg1"/>
                </a:solidFill>
              </a:defRPr>
            </a:lvl2pPr>
            <a:lvl3pPr>
              <a:defRPr sz="5000" b="1" i="1">
                <a:solidFill>
                  <a:schemeClr val="bg1"/>
                </a:solidFill>
              </a:defRPr>
            </a:lvl3pPr>
            <a:lvl4pPr>
              <a:defRPr sz="5000" b="1" i="1">
                <a:solidFill>
                  <a:schemeClr val="bg1"/>
                </a:solidFill>
              </a:defRPr>
            </a:lvl4pPr>
            <a:lvl5pPr>
              <a:defRPr sz="5000"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CH"/>
              <a:t>«Zitat hinzufügen»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396DE4-A250-4E84-94E3-AC08DA1EB309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42B344-64F5-498B-B275-CCB0E650D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5" y="6131529"/>
            <a:ext cx="613566" cy="422112"/>
          </a:xfrm>
          <a:prstGeom prst="rect">
            <a:avLst/>
          </a:prstGeom>
        </p:spPr>
      </p:pic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F2FA3E75-82FD-4895-8F83-CA7B5953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9496" y="6893463"/>
            <a:ext cx="1038144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FB4A76B-BC4C-40E5-85E2-2132AE8A7FE2}" type="datetime1">
              <a:rPr lang="de-CH" smtClean="0"/>
              <a:pPr/>
              <a:t>12.01.2025</a:t>
            </a:fld>
            <a:endParaRPr lang="de-CH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9768134-E988-46F8-A34D-77429661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3672" y="6893463"/>
            <a:ext cx="7272808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DDCC4F58-559C-4C4A-87BF-D44923FD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087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50863" y="2352675"/>
            <a:ext cx="5443538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652E-5BC8-4834-B9EE-75AE68B637CE}" type="datetime1">
              <a:rPr lang="de-CH" smtClean="0"/>
              <a:t>12.01.2025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1BF39114-4E07-43D2-8FD3-2D71F56CBA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590" y="2442850"/>
            <a:ext cx="5420548" cy="353400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475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453" y="2442849"/>
            <a:ext cx="11087685" cy="354837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28A-8A42-49E0-881E-A0E459E24CA8}" type="datetime1">
              <a:rPr lang="de-CH" smtClean="0"/>
              <a:t>12.01.2025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20D7BF3-8204-4F07-9CEA-C6F940924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657" y="6130925"/>
            <a:ext cx="610393" cy="4222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chemeClr val="bg1"/>
                </a:solidFill>
              </a:defRPr>
            </a:lvl2pPr>
            <a:lvl3pPr>
              <a:defRPr sz="1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 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1559496" y="7029400"/>
            <a:ext cx="1038144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91A528A-8A42-49E0-881E-A0E459E24CA8}" type="datetime1">
              <a:rPr lang="de-CH" smtClean="0"/>
              <a:pPr/>
              <a:t>12.01.2025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43672" y="7029400"/>
            <a:ext cx="7272808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DD869B-3A22-492E-BD3B-5E44C3C65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5726" y="2004566"/>
            <a:ext cx="1170000" cy="54000"/>
          </a:xfrm>
          <a:solidFill>
            <a:schemeClr val="bg1"/>
          </a:solid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chemeClr val="bg1"/>
                </a:solidFill>
              </a:defRPr>
            </a:lvl2pPr>
            <a:lvl3pPr>
              <a:defRPr sz="1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423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5C1-751D-40FF-8708-1CF5C670C066}" type="datetime1">
              <a:rPr lang="de-CH" smtClean="0"/>
              <a:t>12.01.2025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5B6D-3927-4A8F-B518-70759BC91D7A}" type="datetime1">
              <a:rPr lang="de-CH" smtClean="0"/>
              <a:t>12.01.2025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39991EC-C908-489E-A334-40572C286E67}"/>
              </a:ext>
            </a:extLst>
          </p:cNvPr>
          <p:cNvSpPr/>
          <p:nvPr userDrawn="1"/>
        </p:nvSpPr>
        <p:spPr>
          <a:xfrm>
            <a:off x="479376" y="1953693"/>
            <a:ext cx="14401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FBEAC28-2D94-4ECD-95EE-8047186BC8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7" y="6121831"/>
            <a:ext cx="1512044" cy="43851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53453" y="739941"/>
            <a:ext cx="11087685" cy="11189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54038" y="2358190"/>
            <a:ext cx="11087100" cy="363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59496" y="6306111"/>
            <a:ext cx="1038144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fld id="{2FB4A76B-BC4C-40E5-85E2-2132AE8A7FE2}" type="datetime1">
              <a:rPr lang="de-CH" smtClean="0"/>
              <a:t>12.01.2025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3672" y="6306111"/>
            <a:ext cx="727280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95839" y="6308080"/>
            <a:ext cx="745299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B4D93B9-7D1F-4781-9DD2-20A7A6C9E33B}"/>
              </a:ext>
            </a:extLst>
          </p:cNvPr>
          <p:cNvCxnSpPr>
            <a:cxnSpLocks/>
          </p:cNvCxnSpPr>
          <p:nvPr userDrawn="1"/>
        </p:nvCxnSpPr>
        <p:spPr>
          <a:xfrm>
            <a:off x="545726" y="2036966"/>
            <a:ext cx="1170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7" r:id="rId4"/>
    <p:sldLayoutId id="2147483666" r:id="rId5"/>
    <p:sldLayoutId id="2147483665" r:id="rId6"/>
    <p:sldLayoutId id="2147483668" r:id="rId7"/>
    <p:sldLayoutId id="2147483663" r:id="rId8"/>
    <p:sldLayoutId id="2147483664" r:id="rId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3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26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04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74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14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3DCB7-57CA-4866-9849-13C513627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 dirty="0" err="1">
                <a:solidFill>
                  <a:schemeClr val="accent1"/>
                </a:solidFill>
              </a:rPr>
              <a:t>L'application</a:t>
            </a:r>
            <a:r>
              <a:rPr lang="de-CH" noProof="0" dirty="0">
                <a:solidFill>
                  <a:schemeClr val="accent1"/>
                </a:solidFill>
              </a:rPr>
              <a:t> swisstopo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00ADBC-6170-4FA2-BA6B-D312502F5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noProof="0" dirty="0" err="1">
                <a:solidFill>
                  <a:schemeClr val="accent1"/>
                </a:solidFill>
              </a:rPr>
              <a:t>Un</a:t>
            </a:r>
            <a:r>
              <a:rPr lang="de-DE" noProof="0" dirty="0">
                <a:solidFill>
                  <a:schemeClr val="accent1"/>
                </a:solidFill>
              </a:rPr>
              <a:t> </a:t>
            </a:r>
            <a:r>
              <a:rPr lang="de-DE" noProof="0" dirty="0" err="1">
                <a:solidFill>
                  <a:schemeClr val="accent1"/>
                </a:solidFill>
              </a:rPr>
              <a:t>petit</a:t>
            </a:r>
            <a:r>
              <a:rPr lang="de-DE" noProof="0" dirty="0">
                <a:solidFill>
                  <a:schemeClr val="accent1"/>
                </a:solidFill>
              </a:rPr>
              <a:t> </a:t>
            </a:r>
            <a:r>
              <a:rPr lang="de-DE" noProof="0" dirty="0" err="1">
                <a:solidFill>
                  <a:schemeClr val="accent1"/>
                </a:solidFill>
              </a:rPr>
              <a:t>guide</a:t>
            </a:r>
            <a:endParaRPr lang="de-DE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42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ildvorschau">
            <a:extLst>
              <a:ext uri="{FF2B5EF4-FFF2-40B4-BE49-F238E27FC236}">
                <a16:creationId xmlns:a16="http://schemas.microsoft.com/office/drawing/2014/main" id="{EEE29D61-D298-9C29-1CBE-4583A3E8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16" y="867138"/>
            <a:ext cx="2661333" cy="576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9CA32C-262D-B5FB-2D55-8A824C3E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Dessiner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/>
              <a:t> tour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7D2ECA-3494-29C8-6DE7-85FD83EE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0A4AE6-4E0F-5E7E-3EEF-A7D21EA414BC}"/>
              </a:ext>
            </a:extLst>
          </p:cNvPr>
          <p:cNvSpPr txBox="1"/>
          <p:nvPr/>
        </p:nvSpPr>
        <p:spPr>
          <a:xfrm>
            <a:off x="550863" y="2975015"/>
            <a:ext cx="6622047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/>
              <a:t>Dessiner un tour en saisissant des points de passage individuels. Ceux-ci sont reliés le long des chemins.</a:t>
            </a:r>
          </a:p>
          <a:p>
            <a:r>
              <a:rPr lang="de-DE" sz="2800" dirty="0"/>
              <a:t> </a:t>
            </a:r>
          </a:p>
          <a:p>
            <a:r>
              <a:rPr lang="fr-FR" sz="2800" dirty="0"/>
              <a:t>Si l'on veut quitter le chemin, on peut le faire en entrant un point hors du chemin.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AF4896-426B-BF63-F690-9F9C7E5B8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2" y="2298629"/>
            <a:ext cx="706348" cy="5971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30E045-BB42-E91C-7321-A2D149152321}"/>
              </a:ext>
            </a:extLst>
          </p:cNvPr>
          <p:cNvSpPr txBox="1"/>
          <p:nvPr/>
        </p:nvSpPr>
        <p:spPr>
          <a:xfrm>
            <a:off x="1253060" y="2352675"/>
            <a:ext cx="5313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err="1"/>
              <a:t>Choisir</a:t>
            </a:r>
            <a:r>
              <a:rPr lang="de-DE" sz="2800" dirty="0"/>
              <a:t> „</a:t>
            </a:r>
            <a:r>
              <a:rPr lang="de-DE" sz="2800" dirty="0" err="1"/>
              <a:t>Dessiner</a:t>
            </a:r>
            <a:r>
              <a:rPr lang="de-DE" sz="2800" dirty="0"/>
              <a:t> </a:t>
            </a:r>
            <a:r>
              <a:rPr lang="de-DE" sz="2800" dirty="0" err="1"/>
              <a:t>un</a:t>
            </a:r>
            <a:r>
              <a:rPr lang="de-DE" sz="2800" dirty="0"/>
              <a:t> tour“.</a:t>
            </a:r>
            <a:endParaRPr lang="de-CH" sz="2800" dirty="0"/>
          </a:p>
        </p:txBody>
      </p:sp>
      <p:pic>
        <p:nvPicPr>
          <p:cNvPr id="1026" name="Picture 2" descr="Bildvorschau">
            <a:extLst>
              <a:ext uri="{FF2B5EF4-FFF2-40B4-BE49-F238E27FC236}">
                <a16:creationId xmlns:a16="http://schemas.microsoft.com/office/drawing/2014/main" id="{C0D0F0AC-9BBA-5D8A-AC71-953D6C2C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72" y="717845"/>
            <a:ext cx="2661333" cy="5760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vorschau">
            <a:extLst>
              <a:ext uri="{FF2B5EF4-FFF2-40B4-BE49-F238E27FC236}">
                <a16:creationId xmlns:a16="http://schemas.microsoft.com/office/drawing/2014/main" id="{269E56F9-83F0-FD07-FBE3-12501E56D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61" y="510455"/>
            <a:ext cx="2661333" cy="5760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0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C5F39-3254-0962-FB5B-E27DC296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Dessiner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tour</a:t>
            </a:r>
            <a:endParaRPr lang="de-CH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7190383-CD20-8EBD-11DD-9D82CA858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91200" y="739941"/>
            <a:ext cx="2803948" cy="5760000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62BE24-8599-28A0-61F8-3FC81754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FA46BAB-2869-1E3D-5304-8F3ECD575AB7}"/>
              </a:ext>
            </a:extLst>
          </p:cNvPr>
          <p:cNvSpPr txBox="1"/>
          <p:nvPr/>
        </p:nvSpPr>
        <p:spPr>
          <a:xfrm>
            <a:off x="1485052" y="2544127"/>
            <a:ext cx="4456800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/>
              <a:t>donner un nom au tour</a:t>
            </a:r>
            <a:r>
              <a:rPr lang="de-DE" sz="2800" dirty="0"/>
              <a:t>.</a:t>
            </a:r>
          </a:p>
          <a:p>
            <a:endParaRPr lang="de-DE" sz="2800" dirty="0"/>
          </a:p>
          <a:p>
            <a:r>
              <a:rPr lang="fr-FR" sz="2800" dirty="0"/>
              <a:t>En cliquant sur la roue dentée, on peut changer la couleur du tour</a:t>
            </a:r>
            <a:r>
              <a:rPr lang="de-DE" sz="2800" dirty="0"/>
              <a:t>.</a:t>
            </a:r>
          </a:p>
          <a:p>
            <a:endParaRPr lang="de-DE" sz="2800" dirty="0"/>
          </a:p>
          <a:p>
            <a:r>
              <a:rPr lang="de-DE" sz="2800" dirty="0"/>
              <a:t> </a:t>
            </a:r>
            <a:r>
              <a:rPr lang="de-DE" sz="2800" dirty="0" err="1"/>
              <a:t>appuyer</a:t>
            </a:r>
            <a:r>
              <a:rPr lang="de-DE" sz="2800" dirty="0"/>
              <a:t> </a:t>
            </a:r>
            <a:r>
              <a:rPr lang="de-DE" sz="2800" dirty="0" err="1"/>
              <a:t>sur</a:t>
            </a:r>
            <a:r>
              <a:rPr lang="de-DE" sz="2800" dirty="0"/>
              <a:t> „</a:t>
            </a:r>
            <a:r>
              <a:rPr lang="de-DE" sz="2800" dirty="0" err="1"/>
              <a:t>Terminé</a:t>
            </a:r>
            <a:r>
              <a:rPr lang="de-DE" sz="2800" dirty="0"/>
              <a:t>“</a:t>
            </a:r>
          </a:p>
          <a:p>
            <a:endParaRPr lang="de-CH" sz="28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C91522E-C283-5A33-6C42-8728590F9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96" y="3336992"/>
            <a:ext cx="743054" cy="7049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AC42631-D939-91CE-AB3C-D06AD5F64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96" y="2437704"/>
            <a:ext cx="619211" cy="7430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FC748CE-C8A6-D544-60D9-FE357254F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6684" y="6225003"/>
            <a:ext cx="483624" cy="1661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08A971-7CE2-AB7B-8991-FB715D32E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3045" y="4530377"/>
            <a:ext cx="1140320" cy="1813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79D4A90-B423-0089-6995-21EDBEDF9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10" y="5215098"/>
            <a:ext cx="1218335" cy="41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7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ildvorschau">
            <a:extLst>
              <a:ext uri="{FF2B5EF4-FFF2-40B4-BE49-F238E27FC236}">
                <a16:creationId xmlns:a16="http://schemas.microsoft.com/office/drawing/2014/main" id="{3737D5FE-0275-E371-E252-9D0755BD0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44" y="878032"/>
            <a:ext cx="2661333" cy="576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9CA32C-262D-B5FB-2D55-8A824C3E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Enregistrer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Tour (Tracking)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7D2ECA-3494-29C8-6DE7-85FD83EE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0A4AE6-4E0F-5E7E-3EEF-A7D21EA414BC}"/>
              </a:ext>
            </a:extLst>
          </p:cNvPr>
          <p:cNvSpPr txBox="1"/>
          <p:nvPr/>
        </p:nvSpPr>
        <p:spPr>
          <a:xfrm>
            <a:off x="1500190" y="3327145"/>
            <a:ext cx="56753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/>
              <a:t>Démarrer l'enregistrement en appuyant sur le bouton rouge.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AF4896-426B-BF63-F690-9F9C7E5B8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2" y="2298629"/>
            <a:ext cx="706348" cy="5971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30E045-BB42-E91C-7321-A2D149152321}"/>
              </a:ext>
            </a:extLst>
          </p:cNvPr>
          <p:cNvSpPr txBox="1"/>
          <p:nvPr/>
        </p:nvSpPr>
        <p:spPr>
          <a:xfrm>
            <a:off x="1453544" y="2377568"/>
            <a:ext cx="5313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 err="1"/>
              <a:t>Choisir</a:t>
            </a:r>
            <a:r>
              <a:rPr lang="de-DE" sz="2800" dirty="0"/>
              <a:t> </a:t>
            </a:r>
            <a:r>
              <a:rPr lang="de-DE" dirty="0"/>
              <a:t>„</a:t>
            </a:r>
            <a:r>
              <a:rPr lang="de-DE" sz="2800" dirty="0" err="1"/>
              <a:t>Enregistrer</a:t>
            </a:r>
            <a:r>
              <a:rPr lang="de-DE" sz="2800" dirty="0"/>
              <a:t> </a:t>
            </a:r>
            <a:r>
              <a:rPr lang="de-DE" sz="2800" dirty="0" err="1"/>
              <a:t>un</a:t>
            </a:r>
            <a:r>
              <a:rPr lang="de-DE" sz="2800" dirty="0"/>
              <a:t> tour“. </a:t>
            </a:r>
            <a:endParaRPr lang="de-CH" sz="28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AC813D7-D774-7460-8D7D-D7FE1427D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02" y="3429000"/>
            <a:ext cx="867964" cy="65806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DF001E-7E91-2893-EE8E-4B10A3E4A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1" y="4532496"/>
            <a:ext cx="1205149" cy="56369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C7527D6-780A-E70E-7D66-4DAA78A43B27}"/>
              </a:ext>
            </a:extLst>
          </p:cNvPr>
          <p:cNvSpPr txBox="1"/>
          <p:nvPr/>
        </p:nvSpPr>
        <p:spPr>
          <a:xfrm>
            <a:off x="1527090" y="4474832"/>
            <a:ext cx="567531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/>
              <a:t>Enregistrement en cours ! </a:t>
            </a:r>
            <a:br>
              <a:rPr lang="fr-FR" sz="2800" dirty="0"/>
            </a:br>
            <a:r>
              <a:rPr lang="fr-FR" sz="2800" dirty="0"/>
              <a:t>Quitter en cliquant sur l'indicateur rouge en haut à gauche</a:t>
            </a:r>
          </a:p>
        </p:txBody>
      </p:sp>
      <p:pic>
        <p:nvPicPr>
          <p:cNvPr id="6" name="Picture 2" descr="Bildvorschau">
            <a:extLst>
              <a:ext uri="{FF2B5EF4-FFF2-40B4-BE49-F238E27FC236}">
                <a16:creationId xmlns:a16="http://schemas.microsoft.com/office/drawing/2014/main" id="{51D14D93-7176-8A75-D89E-CD7E2D68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93" y="736959"/>
            <a:ext cx="2661333" cy="5760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vorschau">
            <a:extLst>
              <a:ext uri="{FF2B5EF4-FFF2-40B4-BE49-F238E27FC236}">
                <a16:creationId xmlns:a16="http://schemas.microsoft.com/office/drawing/2014/main" id="{897F6AD2-5148-F76F-2D74-2488CD3E6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443" y="549000"/>
            <a:ext cx="2661333" cy="576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vorschau">
            <a:extLst>
              <a:ext uri="{FF2B5EF4-FFF2-40B4-BE49-F238E27FC236}">
                <a16:creationId xmlns:a16="http://schemas.microsoft.com/office/drawing/2014/main" id="{CCC6D9E8-6C58-1C21-7668-23EF53940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r="3553" b="1"/>
          <a:stretch/>
        </p:blipFill>
        <p:spPr bwMode="auto">
          <a:xfrm>
            <a:off x="8178522" y="466394"/>
            <a:ext cx="2566786" cy="572150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6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3" y="739941"/>
            <a:ext cx="6495347" cy="1118937"/>
          </a:xfrm>
        </p:spPr>
        <p:txBody>
          <a:bodyPr/>
          <a:lstStyle/>
          <a:p>
            <a:r>
              <a:rPr lang="de-DE" dirty="0" err="1"/>
              <a:t>Importer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tour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7142762" cy="3633036"/>
          </a:xfrm>
        </p:spPr>
        <p:txBody>
          <a:bodyPr/>
          <a:lstStyle/>
          <a:p>
            <a:r>
              <a:rPr lang="fr-FR" sz="2400" dirty="0"/>
              <a:t>Dans </a:t>
            </a:r>
            <a:r>
              <a:rPr lang="fr-FR" sz="2400" dirty="0" err="1"/>
              <a:t>Whatsapp</a:t>
            </a:r>
            <a:r>
              <a:rPr lang="fr-FR" sz="2400" dirty="0"/>
              <a:t> ou dans le programme de messagerie, cliquer sur le fichier </a:t>
            </a:r>
            <a:r>
              <a:rPr lang="fr-FR" sz="2400" dirty="0" err="1"/>
              <a:t>gpx</a:t>
            </a:r>
            <a:r>
              <a:rPr lang="fr-FR" sz="2400" dirty="0"/>
              <a:t>.</a:t>
            </a:r>
          </a:p>
          <a:p>
            <a:endParaRPr lang="fr-FR" sz="2400" dirty="0"/>
          </a:p>
          <a:p>
            <a:r>
              <a:rPr lang="de-DE" sz="2400" dirty="0"/>
              <a:t>Android: 	</a:t>
            </a:r>
            <a:r>
              <a:rPr lang="de-DE" sz="2400" dirty="0" err="1"/>
              <a:t>Ouvrir</a:t>
            </a:r>
            <a:r>
              <a:rPr lang="de-DE" sz="2400" dirty="0"/>
              <a:t> </a:t>
            </a:r>
            <a:r>
              <a:rPr lang="de-DE" sz="2400" dirty="0" err="1"/>
              <a:t>avec</a:t>
            </a:r>
            <a:r>
              <a:rPr lang="de-DE" sz="2400" dirty="0"/>
              <a:t> &gt; </a:t>
            </a:r>
            <a:r>
              <a:rPr lang="de-DE" sz="2400" dirty="0" err="1"/>
              <a:t>sélectionner</a:t>
            </a:r>
            <a:r>
              <a:rPr lang="de-DE" sz="2400" dirty="0"/>
              <a:t> Swisstopo.</a:t>
            </a:r>
          </a:p>
          <a:p>
            <a:endParaRPr lang="de-CH" sz="2400" dirty="0"/>
          </a:p>
          <a:p>
            <a:r>
              <a:rPr lang="de-CH" sz="2400" dirty="0"/>
              <a:t>iPhone:  	</a:t>
            </a:r>
            <a:r>
              <a:rPr lang="fr-FR" sz="2400" dirty="0"/>
              <a:t>Cliquer sur l'icône de partage.</a:t>
            </a:r>
            <a:endParaRPr lang="de-CH" sz="2400" dirty="0"/>
          </a:p>
          <a:p>
            <a:r>
              <a:rPr lang="de-CH" sz="2400" dirty="0"/>
              <a:t>		</a:t>
            </a:r>
            <a:r>
              <a:rPr lang="de-CH" sz="2400" dirty="0" err="1"/>
              <a:t>Choisir</a:t>
            </a:r>
            <a:r>
              <a:rPr lang="de-CH" sz="2400" dirty="0"/>
              <a:t> Swisstopo.</a:t>
            </a:r>
          </a:p>
          <a:p>
            <a:r>
              <a:rPr lang="de-CH" sz="2400" dirty="0" err="1"/>
              <a:t>Terminé</a:t>
            </a:r>
            <a:r>
              <a:rPr lang="de-CH" sz="2400" dirty="0"/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6" name="Grafik 5" descr="Ein Bild, das Text, Screenshot, Software, Computersymbol enthält.&#10;&#10;Automatisch generierte Beschreibung">
            <a:extLst>
              <a:ext uri="{FF2B5EF4-FFF2-40B4-BE49-F238E27FC236}">
                <a16:creationId xmlns:a16="http://schemas.microsoft.com/office/drawing/2014/main" id="{82E2103B-F991-793F-B741-15C6FF776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549000"/>
            <a:ext cx="2661428" cy="5760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Grafik 9" descr="Ein Bild, das Text, Screenshot, Software, Design enthält.&#10;&#10;Automatisch generierte Beschreibung">
            <a:extLst>
              <a:ext uri="{FF2B5EF4-FFF2-40B4-BE49-F238E27FC236}">
                <a16:creationId xmlns:a16="http://schemas.microsoft.com/office/drawing/2014/main" id="{206916D9-2DDE-B8EE-8847-4E79ADB5C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50" y="416283"/>
            <a:ext cx="2661428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50" name="Picture 2" descr="Bildvorschau">
            <a:extLst>
              <a:ext uri="{FF2B5EF4-FFF2-40B4-BE49-F238E27FC236}">
                <a16:creationId xmlns:a16="http://schemas.microsoft.com/office/drawing/2014/main" id="{64D02DCE-B1B8-3A8E-0ACD-3B2D8F92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005" y="283566"/>
            <a:ext cx="2661333" cy="5760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CBF4D378-8F8D-2212-98C0-80D7D6C4C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265" y="150849"/>
            <a:ext cx="2661428" cy="576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97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Enregistrer un tour dans le secteur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8193962" cy="363303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r-FR" sz="2800" dirty="0"/>
              <a:t>Dessiner ou importer le secteur</a:t>
            </a:r>
            <a:r>
              <a:rPr lang="de-DE" sz="28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Activer le </a:t>
            </a:r>
            <a:r>
              <a:rPr lang="fr-FR" sz="2800" dirty="0" err="1"/>
              <a:t>tracking</a:t>
            </a:r>
            <a:r>
              <a:rPr lang="fr-FR" sz="2800" dirty="0"/>
              <a:t> (enregistrer un tour).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fr-FR" sz="2800" dirty="0"/>
              <a:t>Afficher le secteur sur la carte en cliquant sur son nom dans la liste des tours.</a:t>
            </a:r>
          </a:p>
          <a:p>
            <a:r>
              <a:rPr lang="fr-FR" sz="2400" dirty="0">
                <a:solidFill>
                  <a:srgbClr val="FF0000"/>
                </a:solidFill>
              </a:rPr>
              <a:t>Le secteur et votre propre tour sont maintenant affichés</a:t>
            </a:r>
            <a:r>
              <a:rPr lang="de-DE" sz="2400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Terminer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l'enregistrement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 startAt="4"/>
            </a:pP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Sélectionner « Montrer tout" dans la liste des tours</a:t>
            </a:r>
            <a:r>
              <a:rPr lang="de-DE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de-CH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14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852E09-34AF-7DDB-0022-E03C43AA8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72" y="358059"/>
            <a:ext cx="265736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A4A2D-461A-4366-BBC6-54B49691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swisstopo App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FB1CF6-6091-4F33-6786-ED5B9F13F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6552362" cy="3633036"/>
          </a:xfrm>
        </p:spPr>
        <p:txBody>
          <a:bodyPr/>
          <a:lstStyle/>
          <a:p>
            <a:r>
              <a:rPr lang="de-CH" dirty="0"/>
              <a:t>https://www.swisstopo.admin.ch/fr/application-swisstopo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8FECFC-BAE0-3ECA-7F49-09C8FDBC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15</a:t>
            </a:fld>
            <a:endParaRPr lang="de-CH"/>
          </a:p>
        </p:txBody>
      </p:sp>
      <p:pic>
        <p:nvPicPr>
          <p:cNvPr id="1026" name="Picture 2" descr="swisstopo – Apps bei Google Play">
            <a:extLst>
              <a:ext uri="{FF2B5EF4-FFF2-40B4-BE49-F238E27FC236}">
                <a16:creationId xmlns:a16="http://schemas.microsoft.com/office/drawing/2014/main" id="{EB8A2B09-462F-4678-1F76-998C97DCA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2" y="1114425"/>
            <a:ext cx="4876800" cy="48768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2CE06E-34DE-050F-DF4E-636C1FA9D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96" y="2771749"/>
            <a:ext cx="3326548" cy="33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L'application de </a:t>
            </a:r>
            <a:r>
              <a:rPr lang="fr-FR" dirty="0" err="1"/>
              <a:t>Swisstopo</a:t>
            </a:r>
            <a:r>
              <a:rPr lang="fr-FR" dirty="0"/>
              <a:t> en action</a:t>
            </a:r>
            <a:endParaRPr lang="de-CH" dirty="0"/>
          </a:p>
        </p:txBody>
      </p:sp>
      <p:sp>
        <p:nvSpPr>
          <p:cNvPr id="4" name="Rechteck: gefaltete Ecke 3">
            <a:extLst>
              <a:ext uri="{FF2B5EF4-FFF2-40B4-BE49-F238E27FC236}">
                <a16:creationId xmlns:a16="http://schemas.microsoft.com/office/drawing/2014/main" id="{DA4DC594-4CD4-44DF-B99A-A701D1FA9F73}"/>
              </a:ext>
            </a:extLst>
          </p:cNvPr>
          <p:cNvSpPr/>
          <p:nvPr/>
        </p:nvSpPr>
        <p:spPr>
          <a:xfrm>
            <a:off x="4332767" y="2358190"/>
            <a:ext cx="7308371" cy="4122354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C299435-448E-4E56-9183-6DF8DB7E7BA4}"/>
              </a:ext>
            </a:extLst>
          </p:cNvPr>
          <p:cNvSpPr txBox="1"/>
          <p:nvPr/>
        </p:nvSpPr>
        <p:spPr>
          <a:xfrm>
            <a:off x="4521600" y="2510879"/>
            <a:ext cx="711953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Saisir des points et des itinéraires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Saisir les secteurs comme itinéraire fermé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Enregistrer</a:t>
            </a:r>
            <a:r>
              <a:rPr lang="de-DE" sz="24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l'itinéraire</a:t>
            </a:r>
            <a:r>
              <a:rPr lang="de-DE" sz="24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spc="2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parcouru</a:t>
            </a:r>
            <a:r>
              <a:rPr lang="de-DE" sz="24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Déterminer la distance et l'azimut d'un point de terrain à partir de l'emplacement actuel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Importer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des </a:t>
            </a:r>
            <a:r>
              <a:rPr lang="de-DE" sz="24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itinéraires</a:t>
            </a:r>
            <a:endParaRPr lang="de-DE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Préparer le smartphone pour une utilisation hors ligne</a:t>
            </a:r>
            <a:r>
              <a:rPr lang="de-DE" sz="24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de-CH" sz="24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00044C-018A-3987-6EDF-ED7AFF500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10789" r="68680" b="14437"/>
          <a:stretch/>
        </p:blipFill>
        <p:spPr bwMode="auto">
          <a:xfrm>
            <a:off x="1419758" y="2383395"/>
            <a:ext cx="2122641" cy="36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Text, Karte, Screenshot, Diagramm enthält.&#10;&#10;Automatisch generierte Beschreibung">
            <a:extLst>
              <a:ext uri="{FF2B5EF4-FFF2-40B4-BE49-F238E27FC236}">
                <a16:creationId xmlns:a16="http://schemas.microsoft.com/office/drawing/2014/main" id="{EE069B0E-5797-0C22-E15E-B6A3ECE5F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/>
          <a:stretch/>
        </p:blipFill>
        <p:spPr>
          <a:xfrm>
            <a:off x="1688592" y="2679192"/>
            <a:ext cx="1505315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D26AB-E6DE-C758-0D99-3AB96BC3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67734"/>
            <a:ext cx="11087685" cy="1118937"/>
          </a:xfrm>
        </p:spPr>
        <p:txBody>
          <a:bodyPr/>
          <a:lstStyle/>
          <a:p>
            <a:r>
              <a:rPr lang="de-DE" dirty="0" err="1"/>
              <a:t>Écran</a:t>
            </a:r>
            <a:r>
              <a:rPr lang="de-DE" dirty="0"/>
              <a:t> </a:t>
            </a:r>
            <a:r>
              <a:rPr lang="de-DE" dirty="0" err="1"/>
              <a:t>d'accueil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393DA0-C4FB-7E1B-33A8-6EC3588C7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5412809" cy="3633036"/>
          </a:xfrm>
        </p:spPr>
        <p:txBody>
          <a:bodyPr/>
          <a:lstStyle/>
          <a:p>
            <a:endParaRPr lang="de-CH" sz="2800" b="1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de-CH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8AD1BF-666B-E071-65BD-2B40E9D0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FADEC7-64E3-65FE-CB7C-793DA3C91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050" y="866774"/>
            <a:ext cx="2671266" cy="575447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993F06-0378-3F56-AC6F-D96194B3368C}"/>
              </a:ext>
            </a:extLst>
          </p:cNvPr>
          <p:cNvSpPr txBox="1"/>
          <p:nvPr/>
        </p:nvSpPr>
        <p:spPr>
          <a:xfrm>
            <a:off x="8428604" y="1114743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mode</a:t>
            </a:r>
            <a:r>
              <a:rPr lang="de-DE" sz="2400" dirty="0"/>
              <a:t> </a:t>
            </a:r>
            <a:r>
              <a:rPr lang="de-DE" sz="2400" dirty="0" err="1"/>
              <a:t>panorama</a:t>
            </a:r>
            <a:endParaRPr lang="de-DE" sz="2400" dirty="0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9B18063F-43CA-2402-8E88-91E0DE9DA296}"/>
              </a:ext>
            </a:extLst>
          </p:cNvPr>
          <p:cNvSpPr/>
          <p:nvPr/>
        </p:nvSpPr>
        <p:spPr>
          <a:xfrm flipH="1">
            <a:off x="7186858" y="103105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1BB21CF4-F7B1-8EF1-A65A-3EFBC6EA5B56}"/>
              </a:ext>
            </a:extLst>
          </p:cNvPr>
          <p:cNvSpPr/>
          <p:nvPr/>
        </p:nvSpPr>
        <p:spPr>
          <a:xfrm flipH="1">
            <a:off x="7175500" y="155669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CF3B9E16-CFE2-7BA3-740F-612FA7331904}"/>
              </a:ext>
            </a:extLst>
          </p:cNvPr>
          <p:cNvSpPr/>
          <p:nvPr/>
        </p:nvSpPr>
        <p:spPr>
          <a:xfrm flipH="1">
            <a:off x="7185278" y="541679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A376FCCB-8040-AF95-D737-2F1FBB77C2C3}"/>
              </a:ext>
            </a:extLst>
          </p:cNvPr>
          <p:cNvSpPr/>
          <p:nvPr/>
        </p:nvSpPr>
        <p:spPr>
          <a:xfrm flipH="1">
            <a:off x="7185278" y="594243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926C771-A51C-F02D-C121-F2823A402537}"/>
              </a:ext>
            </a:extLst>
          </p:cNvPr>
          <p:cNvSpPr txBox="1"/>
          <p:nvPr/>
        </p:nvSpPr>
        <p:spPr>
          <a:xfrm>
            <a:off x="8428604" y="1650189"/>
            <a:ext cx="312421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emplacement</a:t>
            </a:r>
            <a:r>
              <a:rPr lang="de-DE" sz="2400" dirty="0"/>
              <a:t> </a:t>
            </a:r>
            <a:r>
              <a:rPr lang="de-DE" sz="2400" dirty="0" err="1"/>
              <a:t>actuel</a:t>
            </a:r>
            <a:r>
              <a:rPr lang="de-DE" sz="2400" dirty="0"/>
              <a:t> /</a:t>
            </a:r>
          </a:p>
          <a:p>
            <a:r>
              <a:rPr lang="de-DE" sz="2400" dirty="0" err="1"/>
              <a:t>orientation</a:t>
            </a:r>
            <a:r>
              <a:rPr lang="de-DE" sz="2400" dirty="0"/>
              <a:t> de la carte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20875AC-AF2F-A4EC-7B25-18A6E15F021B}"/>
              </a:ext>
            </a:extLst>
          </p:cNvPr>
          <p:cNvSpPr txBox="1"/>
          <p:nvPr/>
        </p:nvSpPr>
        <p:spPr>
          <a:xfrm>
            <a:off x="8428603" y="5416794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choisir</a:t>
            </a:r>
            <a:r>
              <a:rPr lang="de-DE" sz="2400" dirty="0"/>
              <a:t> la carte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176BBCE-8BC0-F2F6-827C-F025734AADD2}"/>
              </a:ext>
            </a:extLst>
          </p:cNvPr>
          <p:cNvSpPr txBox="1"/>
          <p:nvPr/>
        </p:nvSpPr>
        <p:spPr>
          <a:xfrm>
            <a:off x="8428603" y="5994930"/>
            <a:ext cx="3124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champ</a:t>
            </a:r>
            <a:r>
              <a:rPr lang="de-DE" sz="2400" dirty="0"/>
              <a:t> de </a:t>
            </a:r>
            <a:r>
              <a:rPr lang="de-DE" sz="2400" dirty="0" err="1"/>
              <a:t>recherche</a:t>
            </a:r>
            <a:r>
              <a:rPr lang="de-DE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36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9BCC4-E75E-D576-0873-569D3FC5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Désignations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356C0C-36F0-EBE2-101F-939496ED5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11145962" cy="234341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sz="2800" dirty="0" err="1"/>
              <a:t>Géométries</a:t>
            </a:r>
            <a:endParaRPr lang="de-DE" sz="2800" dirty="0"/>
          </a:p>
          <a:p>
            <a:pPr defTabSz="269875"/>
            <a:endParaRPr lang="de-DE" sz="2800" dirty="0"/>
          </a:p>
          <a:p>
            <a:pPr marL="1252538" indent="-625475">
              <a:buFont typeface="Arial" panose="020B0604020202020204" pitchFamily="34" charset="0"/>
              <a:buChar char="•"/>
              <a:tabLst>
                <a:tab pos="4125913" algn="l"/>
              </a:tabLst>
            </a:pPr>
            <a:r>
              <a:rPr lang="de-DE" sz="2800" dirty="0" err="1"/>
              <a:t>Repères</a:t>
            </a:r>
            <a:r>
              <a:rPr lang="de-DE" sz="2800" dirty="0"/>
              <a:t>	Points, POI </a:t>
            </a:r>
          </a:p>
          <a:p>
            <a:pPr marL="1252538" indent="-625475">
              <a:buFont typeface="Arial" panose="020B0604020202020204" pitchFamily="34" charset="0"/>
              <a:buChar char="•"/>
              <a:tabLst>
                <a:tab pos="4125913" algn="l"/>
              </a:tabLst>
            </a:pPr>
            <a:r>
              <a:rPr lang="de-DE" sz="2800" dirty="0"/>
              <a:t>Tours	Lignes, </a:t>
            </a:r>
            <a:r>
              <a:rPr lang="de-DE" sz="2800" dirty="0" err="1"/>
              <a:t>Polygones</a:t>
            </a:r>
            <a:r>
              <a:rPr lang="de-DE" sz="2800" dirty="0"/>
              <a:t>, Tracks, LOI, </a:t>
            </a:r>
            <a:r>
              <a:rPr lang="de-DE" sz="2800" dirty="0" err="1"/>
              <a:t>Itinéraires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367A2C-99EE-2D9A-C24E-AB02D6A3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092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9DD9C-4071-4B6D-10B2-1A7A4915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Fonctions</a:t>
            </a:r>
            <a:r>
              <a:rPr lang="de-CH" dirty="0"/>
              <a:t> GPS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E8C104-AF8A-2D1B-424E-C0082979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00466A-2BA8-2468-34E6-BA78AA827D2D}"/>
              </a:ext>
            </a:extLst>
          </p:cNvPr>
          <p:cNvSpPr txBox="1"/>
          <p:nvPr/>
        </p:nvSpPr>
        <p:spPr>
          <a:xfrm>
            <a:off x="553453" y="2352675"/>
            <a:ext cx="11087685" cy="360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Placer des repères ou saisir des coordonnées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 err="1"/>
              <a:t>Dessiner</a:t>
            </a:r>
            <a:r>
              <a:rPr lang="de-DE" sz="3200" dirty="0"/>
              <a:t> </a:t>
            </a:r>
            <a:r>
              <a:rPr lang="de-DE" sz="3200" dirty="0" err="1"/>
              <a:t>un</a:t>
            </a:r>
            <a:r>
              <a:rPr lang="de-DE" sz="3200" dirty="0"/>
              <a:t> tour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 err="1"/>
              <a:t>Enregistrer</a:t>
            </a:r>
            <a:r>
              <a:rPr lang="de-DE" sz="3200" dirty="0"/>
              <a:t> </a:t>
            </a:r>
            <a:r>
              <a:rPr lang="de-DE" sz="3200" dirty="0" err="1"/>
              <a:t>un</a:t>
            </a:r>
            <a:r>
              <a:rPr lang="de-DE" sz="3200" dirty="0"/>
              <a:t> tour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3200" dirty="0" err="1"/>
              <a:t>Importer</a:t>
            </a:r>
            <a:r>
              <a:rPr lang="de-DE" sz="3200" dirty="0"/>
              <a:t> </a:t>
            </a:r>
            <a:r>
              <a:rPr lang="de-DE" sz="3200" dirty="0" err="1"/>
              <a:t>un</a:t>
            </a:r>
            <a:r>
              <a:rPr lang="de-DE" sz="3200" dirty="0"/>
              <a:t> tour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Mesurer la distance et l'azimut</a:t>
            </a:r>
          </a:p>
        </p:txBody>
      </p:sp>
    </p:spTree>
    <p:extLst>
      <p:ext uri="{BB962C8B-B14F-4D97-AF65-F5344CB8AC3E}">
        <p14:creationId xmlns:p14="http://schemas.microsoft.com/office/powerpoint/2010/main" val="109604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359C6ED5-E02D-E8F7-338F-5976866C5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94" y="692096"/>
            <a:ext cx="2661428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Mettre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repère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35F20F7-85B1-2458-0F75-37A50B3ACA57}"/>
              </a:ext>
            </a:extLst>
          </p:cNvPr>
          <p:cNvSpPr/>
          <p:nvPr/>
        </p:nvSpPr>
        <p:spPr>
          <a:xfrm flipH="1">
            <a:off x="7251794" y="1678848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612000" y="2352675"/>
            <a:ext cx="5155200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3200" dirty="0"/>
              <a:t>Si l'on maintient le doigt sur la carte, un repère est placé.</a:t>
            </a:r>
          </a:p>
          <a:p>
            <a:r>
              <a:rPr lang="fr-FR" sz="3200" dirty="0"/>
              <a:t>Ces coordonnées sont visibles dans la fenêtre en bas</a:t>
            </a:r>
            <a:r>
              <a:rPr lang="de-DE" sz="3200" dirty="0"/>
              <a:t>.</a:t>
            </a:r>
          </a:p>
          <a:p>
            <a:r>
              <a:rPr lang="de-DE" sz="3200" dirty="0"/>
              <a:t>…</a:t>
            </a: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ACA2543-A295-5371-C571-23810E387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653" y="834825"/>
            <a:ext cx="882514" cy="468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D24B403-626A-7DA2-6DA5-A58DD8EFDABC}"/>
              </a:ext>
            </a:extLst>
          </p:cNvPr>
          <p:cNvSpPr txBox="1"/>
          <p:nvPr/>
        </p:nvSpPr>
        <p:spPr>
          <a:xfrm>
            <a:off x="9856800" y="739941"/>
            <a:ext cx="2109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Le chemin de l'emplacement actuel au point de repère</a:t>
            </a:r>
            <a:r>
              <a:rPr lang="de-DE" sz="2400" dirty="0"/>
              <a:t>.</a:t>
            </a:r>
            <a:endParaRPr lang="de-CH" sz="24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F463ECA-BE26-6ECB-852F-04EFF54E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891" y="2487907"/>
            <a:ext cx="477087" cy="468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46EB984-E03D-6DB9-4507-039768396028}"/>
              </a:ext>
            </a:extLst>
          </p:cNvPr>
          <p:cNvSpPr txBox="1"/>
          <p:nvPr/>
        </p:nvSpPr>
        <p:spPr>
          <a:xfrm>
            <a:off x="9856800" y="2511025"/>
            <a:ext cx="219244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Dessiner un tour avec ce point de départ</a:t>
            </a:r>
            <a:r>
              <a:rPr lang="de-DE" sz="2400" dirty="0"/>
              <a:t>.</a:t>
            </a:r>
            <a:endParaRPr lang="de-CH" sz="24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41CB888-05C9-0000-F64D-B8939757E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836" y="3912777"/>
            <a:ext cx="463412" cy="468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DBA750A-DE66-9DF1-06B2-DC2ADF1D3D32}"/>
              </a:ext>
            </a:extLst>
          </p:cNvPr>
          <p:cNvSpPr txBox="1"/>
          <p:nvPr/>
        </p:nvSpPr>
        <p:spPr>
          <a:xfrm>
            <a:off x="9856800" y="3912777"/>
            <a:ext cx="21096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Placer un point  de repère et enregistrer le point ainsi</a:t>
            </a:r>
          </a:p>
        </p:txBody>
      </p:sp>
    </p:spTree>
    <p:extLst>
      <p:ext uri="{BB962C8B-B14F-4D97-AF65-F5344CB8AC3E}">
        <p14:creationId xmlns:p14="http://schemas.microsoft.com/office/powerpoint/2010/main" val="41665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vorschau">
            <a:extLst>
              <a:ext uri="{FF2B5EF4-FFF2-40B4-BE49-F238E27FC236}">
                <a16:creationId xmlns:a16="http://schemas.microsoft.com/office/drawing/2014/main" id="{FDEBD270-B395-AA9E-D3CA-831DB76E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0" y="739941"/>
            <a:ext cx="2661333" cy="5760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Mettre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repère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D24B403-626A-7DA2-6DA5-A58DD8EFDABC}"/>
              </a:ext>
            </a:extLst>
          </p:cNvPr>
          <p:cNvSpPr txBox="1"/>
          <p:nvPr/>
        </p:nvSpPr>
        <p:spPr>
          <a:xfrm>
            <a:off x="8742636" y="1299409"/>
            <a:ext cx="26684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Choisir</a:t>
            </a:r>
            <a:r>
              <a:rPr lang="de-DE" sz="2400" dirty="0"/>
              <a:t> </a:t>
            </a:r>
            <a:r>
              <a:rPr lang="de-DE" sz="2400" dirty="0" err="1"/>
              <a:t>un</a:t>
            </a:r>
            <a:r>
              <a:rPr lang="de-DE" sz="2400" dirty="0"/>
              <a:t> </a:t>
            </a:r>
            <a:r>
              <a:rPr lang="de-DE" sz="2400" dirty="0" err="1"/>
              <a:t>nom</a:t>
            </a:r>
            <a:endParaRPr lang="de-DE" sz="2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DBA750A-DE66-9DF1-06B2-DC2ADF1D3D32}"/>
              </a:ext>
            </a:extLst>
          </p:cNvPr>
          <p:cNvSpPr txBox="1"/>
          <p:nvPr/>
        </p:nvSpPr>
        <p:spPr>
          <a:xfrm>
            <a:off x="8742633" y="4777552"/>
            <a:ext cx="2837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Choisir</a:t>
            </a:r>
            <a:r>
              <a:rPr lang="de-DE" sz="2400" dirty="0"/>
              <a:t> la </a:t>
            </a:r>
            <a:r>
              <a:rPr lang="de-DE" sz="2400" dirty="0" err="1"/>
              <a:t>couleur</a:t>
            </a:r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FCCCD2-F316-5F57-2A32-2C256959BE45}"/>
              </a:ext>
            </a:extLst>
          </p:cNvPr>
          <p:cNvSpPr txBox="1"/>
          <p:nvPr/>
        </p:nvSpPr>
        <p:spPr>
          <a:xfrm>
            <a:off x="8742636" y="5748727"/>
            <a:ext cx="24484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Terminer</a:t>
            </a:r>
            <a:r>
              <a:rPr lang="de-DE" sz="2400" dirty="0"/>
              <a:t> la </a:t>
            </a:r>
            <a:r>
              <a:rPr lang="de-DE" sz="2400" dirty="0" err="1"/>
              <a:t>saisie</a:t>
            </a:r>
            <a:endParaRPr lang="de-DE" sz="2400" dirty="0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AB0DD154-F6A0-04DD-A878-68D576595B4F}"/>
              </a:ext>
            </a:extLst>
          </p:cNvPr>
          <p:cNvSpPr/>
          <p:nvPr/>
        </p:nvSpPr>
        <p:spPr>
          <a:xfrm flipH="1">
            <a:off x="7844574" y="119685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B4577856-32AA-B2BB-0496-C7692A2F5DAB}"/>
              </a:ext>
            </a:extLst>
          </p:cNvPr>
          <p:cNvSpPr/>
          <p:nvPr/>
        </p:nvSpPr>
        <p:spPr>
          <a:xfrm flipH="1">
            <a:off x="7870861" y="3429000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3A3C47A-022A-32A4-31F4-6C328753E835}"/>
              </a:ext>
            </a:extLst>
          </p:cNvPr>
          <p:cNvSpPr txBox="1"/>
          <p:nvPr/>
        </p:nvSpPr>
        <p:spPr>
          <a:xfrm>
            <a:off x="8742634" y="3543104"/>
            <a:ext cx="296456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Sélectionner les tags, s'ils existent.</a:t>
            </a: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524171E9-EE73-ED9D-95F1-48EA1CE7014E}"/>
              </a:ext>
            </a:extLst>
          </p:cNvPr>
          <p:cNvSpPr/>
          <p:nvPr/>
        </p:nvSpPr>
        <p:spPr>
          <a:xfrm flipH="1">
            <a:off x="7844573" y="4675002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12B5DE8C-D80B-4529-5B5E-56B691672474}"/>
              </a:ext>
            </a:extLst>
          </p:cNvPr>
          <p:cNvSpPr/>
          <p:nvPr/>
        </p:nvSpPr>
        <p:spPr>
          <a:xfrm flipH="1">
            <a:off x="7844573" y="570400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999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11" grpId="0"/>
      <p:bldP spid="14" grpId="0" animBg="1"/>
      <p:bldP spid="17" grpId="0" animBg="1"/>
      <p:bldP spid="20" grpId="0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vorschau">
            <a:extLst>
              <a:ext uri="{FF2B5EF4-FFF2-40B4-BE49-F238E27FC236}">
                <a16:creationId xmlns:a16="http://schemas.microsoft.com/office/drawing/2014/main" id="{EFC33A05-1929-90DA-AE10-CD470640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92" y="551094"/>
            <a:ext cx="2661333" cy="5760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Mettre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repère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656147" y="2352675"/>
            <a:ext cx="5155200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3200" dirty="0"/>
              <a:t>Saisie des coordonnées suisses MN03/95</a:t>
            </a:r>
          </a:p>
          <a:p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0CBDAA-30CD-4C0B-CEC2-D1AA8193AC88}"/>
              </a:ext>
            </a:extLst>
          </p:cNvPr>
          <p:cNvSpPr txBox="1"/>
          <p:nvPr/>
        </p:nvSpPr>
        <p:spPr>
          <a:xfrm>
            <a:off x="8742636" y="1299409"/>
            <a:ext cx="2668493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Saisir les coordonnées à 6 ou 7 chiffres dans le champ de recherche et cliquer sur «point de repère»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3A84D3-65D4-764C-B6C5-B26E2C433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101" y="546906"/>
            <a:ext cx="2799314" cy="576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3F223D-070E-8BE7-1C88-BDBD1DE4AC46}"/>
              </a:ext>
            </a:extLst>
          </p:cNvPr>
          <p:cNvSpPr txBox="1"/>
          <p:nvPr/>
        </p:nvSpPr>
        <p:spPr>
          <a:xfrm>
            <a:off x="8843436" y="4819927"/>
            <a:ext cx="26684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Placer</a:t>
            </a:r>
            <a:r>
              <a:rPr lang="de-DE" sz="2400" dirty="0"/>
              <a:t> </a:t>
            </a:r>
            <a:r>
              <a:rPr lang="de-DE" sz="2400" dirty="0" err="1"/>
              <a:t>ensuite</a:t>
            </a:r>
            <a:r>
              <a:rPr lang="de-DE" sz="2400" dirty="0"/>
              <a:t> </a:t>
            </a:r>
            <a:r>
              <a:rPr lang="de-DE" sz="2400" dirty="0" err="1"/>
              <a:t>un</a:t>
            </a:r>
            <a:r>
              <a:rPr lang="de-DE" sz="2400" dirty="0"/>
              <a:t> </a:t>
            </a:r>
            <a:r>
              <a:rPr lang="de-DE" sz="2400" dirty="0" err="1"/>
              <a:t>repère</a:t>
            </a:r>
            <a:r>
              <a:rPr lang="de-DE" sz="2400" dirty="0"/>
              <a:t>.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5218782-D676-CB82-7E4F-532C6460F3B5}"/>
              </a:ext>
            </a:extLst>
          </p:cNvPr>
          <p:cNvSpPr/>
          <p:nvPr/>
        </p:nvSpPr>
        <p:spPr>
          <a:xfrm flipH="1">
            <a:off x="7612102" y="580565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0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ldvorschau">
            <a:extLst>
              <a:ext uri="{FF2B5EF4-FFF2-40B4-BE49-F238E27FC236}">
                <a16:creationId xmlns:a16="http://schemas.microsoft.com/office/drawing/2014/main" id="{A4B61F2E-D080-47F1-70DD-3A79E506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57" y="287389"/>
            <a:ext cx="2661333" cy="5760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 </a:t>
            </a:r>
            <a:r>
              <a:rPr lang="de-DE" dirty="0" err="1"/>
              <a:t>menu</a:t>
            </a:r>
            <a:r>
              <a:rPr lang="de-DE" dirty="0"/>
              <a:t> </a:t>
            </a:r>
            <a:r>
              <a:rPr lang="de-DE" dirty="0" err="1"/>
              <a:t>principal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07CF1C-E7F8-48A2-CB30-807EB5FF82A3}"/>
              </a:ext>
            </a:extLst>
          </p:cNvPr>
          <p:cNvSpPr txBox="1"/>
          <p:nvPr/>
        </p:nvSpPr>
        <p:spPr>
          <a:xfrm>
            <a:off x="559513" y="2305615"/>
            <a:ext cx="4728789" cy="17235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2800" dirty="0"/>
              <a:t>Il faut faire glisser le champ de recherche vers le haut pour voir les éléments du menu.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0CBDAA-30CD-4C0B-CEC2-D1AA8193AC88}"/>
              </a:ext>
            </a:extLst>
          </p:cNvPr>
          <p:cNvSpPr txBox="1"/>
          <p:nvPr/>
        </p:nvSpPr>
        <p:spPr>
          <a:xfrm>
            <a:off x="9087940" y="1642334"/>
            <a:ext cx="26684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Nouveau tour </a:t>
            </a:r>
            <a:endParaRPr lang="de-CH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03F223D-070E-8BE7-1C88-BDBD1DE4AC46}"/>
              </a:ext>
            </a:extLst>
          </p:cNvPr>
          <p:cNvSpPr txBox="1"/>
          <p:nvPr/>
        </p:nvSpPr>
        <p:spPr>
          <a:xfrm>
            <a:off x="9087940" y="4400809"/>
            <a:ext cx="26684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Montrer</a:t>
            </a:r>
            <a:r>
              <a:rPr lang="de-DE" sz="2400" dirty="0"/>
              <a:t> </a:t>
            </a:r>
            <a:r>
              <a:rPr lang="de-DE" sz="2400" dirty="0" err="1"/>
              <a:t>tous</a:t>
            </a:r>
            <a:r>
              <a:rPr lang="de-DE" sz="2400" dirty="0"/>
              <a:t> </a:t>
            </a:r>
            <a:r>
              <a:rPr lang="de-DE" sz="2400" dirty="0" err="1"/>
              <a:t>les</a:t>
            </a:r>
            <a:r>
              <a:rPr lang="de-DE" sz="2400" dirty="0"/>
              <a:t> </a:t>
            </a:r>
            <a:r>
              <a:rPr lang="de-DE" sz="2400" dirty="0" err="1"/>
              <a:t>repères</a:t>
            </a:r>
            <a:endParaRPr lang="de-CH" sz="2400" dirty="0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5218782-D676-CB82-7E4F-532C6460F3B5}"/>
              </a:ext>
            </a:extLst>
          </p:cNvPr>
          <p:cNvSpPr/>
          <p:nvPr/>
        </p:nvSpPr>
        <p:spPr>
          <a:xfrm flipH="1">
            <a:off x="8181885" y="153978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D40105-C8E7-CE43-0F99-F33B9C9E6CC8}"/>
              </a:ext>
            </a:extLst>
          </p:cNvPr>
          <p:cNvSpPr txBox="1"/>
          <p:nvPr/>
        </p:nvSpPr>
        <p:spPr>
          <a:xfrm>
            <a:off x="9087940" y="2526902"/>
            <a:ext cx="30169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Liste de tous les tours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0A175A46-1C06-65D2-F242-DF8ABA378AE9}"/>
              </a:ext>
            </a:extLst>
          </p:cNvPr>
          <p:cNvSpPr/>
          <p:nvPr/>
        </p:nvSpPr>
        <p:spPr>
          <a:xfrm flipH="1">
            <a:off x="7433062" y="2452131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CE9FFA-6E88-D4D3-0126-CA0C2FA098EB}"/>
              </a:ext>
            </a:extLst>
          </p:cNvPr>
          <p:cNvSpPr txBox="1"/>
          <p:nvPr/>
        </p:nvSpPr>
        <p:spPr>
          <a:xfrm>
            <a:off x="9087940" y="3023336"/>
            <a:ext cx="286406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Montrer tous les tours dans la liste et sur la carte !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1BFBF925-C250-3FC4-9EC2-D7AC276CA29A}"/>
              </a:ext>
            </a:extLst>
          </p:cNvPr>
          <p:cNvSpPr/>
          <p:nvPr/>
        </p:nvSpPr>
        <p:spPr>
          <a:xfrm flipH="1">
            <a:off x="8172562" y="329011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D80DEA37-4E06-D7D0-65C2-A8690B1D1864}"/>
              </a:ext>
            </a:extLst>
          </p:cNvPr>
          <p:cNvSpPr/>
          <p:nvPr/>
        </p:nvSpPr>
        <p:spPr>
          <a:xfrm flipH="1">
            <a:off x="8181884" y="4113593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35BBDB5-CDA5-17FA-C4B1-E83EDF0E73D9}"/>
              </a:ext>
            </a:extLst>
          </p:cNvPr>
          <p:cNvSpPr txBox="1"/>
          <p:nvPr/>
        </p:nvSpPr>
        <p:spPr>
          <a:xfrm>
            <a:off x="1761388" y="4688024"/>
            <a:ext cx="26225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00" dirty="0"/>
              <a:t>Mesurer la distance et l'azimut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6B394E1F-A8A8-35FE-37F5-A36B06B3E093}"/>
              </a:ext>
            </a:extLst>
          </p:cNvPr>
          <p:cNvSpPr/>
          <p:nvPr/>
        </p:nvSpPr>
        <p:spPr>
          <a:xfrm>
            <a:off x="4409828" y="468802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92C9041-E32F-CAB3-7929-67D2BAFFC35F}"/>
              </a:ext>
            </a:extLst>
          </p:cNvPr>
          <p:cNvSpPr txBox="1"/>
          <p:nvPr/>
        </p:nvSpPr>
        <p:spPr>
          <a:xfrm>
            <a:off x="1747158" y="4183187"/>
            <a:ext cx="26225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dirty="0" err="1"/>
              <a:t>Cartes</a:t>
            </a:r>
            <a:r>
              <a:rPr lang="de-DE" sz="2400" dirty="0"/>
              <a:t> </a:t>
            </a:r>
            <a:r>
              <a:rPr lang="de-DE" sz="2400" dirty="0" err="1"/>
              <a:t>hors</a:t>
            </a:r>
            <a:r>
              <a:rPr lang="de-DE" sz="2400" dirty="0"/>
              <a:t> </a:t>
            </a:r>
            <a:r>
              <a:rPr lang="de-DE" sz="2400" dirty="0" err="1"/>
              <a:t>ligne</a:t>
            </a:r>
            <a:endParaRPr lang="de-DE" sz="2400" dirty="0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24B224D7-898F-98C9-08E6-46AF41CAC637}"/>
              </a:ext>
            </a:extLst>
          </p:cNvPr>
          <p:cNvSpPr/>
          <p:nvPr/>
        </p:nvSpPr>
        <p:spPr>
          <a:xfrm>
            <a:off x="4409828" y="411949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8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9" grpId="0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Reddog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E10000"/>
      </a:accent1>
      <a:accent2>
        <a:srgbClr val="413980"/>
      </a:accent2>
      <a:accent3>
        <a:srgbClr val="676199"/>
      </a:accent3>
      <a:accent4>
        <a:srgbClr val="8D88B3"/>
      </a:accent4>
      <a:accent5>
        <a:srgbClr val="E73333"/>
      </a:accent5>
      <a:accent6>
        <a:srgbClr val="ED6666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Redog V1.potx" id="{6C81654A-A9AF-4065-AD8D-080567F3FB8C}" vid="{5D443BA2-1E54-4C1A-9B95-5F3D72E4C1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Redog V1</Template>
  <TotalTime>0</TotalTime>
  <Words>760</Words>
  <Application>Microsoft Office PowerPoint</Application>
  <PresentationFormat>Breitbild</PresentationFormat>
  <Paragraphs>123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7" baseType="lpstr">
      <vt:lpstr>Arial</vt:lpstr>
      <vt:lpstr>Benutzerdefiniertes Design</vt:lpstr>
      <vt:lpstr>L'application swisstopo</vt:lpstr>
      <vt:lpstr>L'application de Swisstopo en action</vt:lpstr>
      <vt:lpstr>Écran d'accueil</vt:lpstr>
      <vt:lpstr>Désignations</vt:lpstr>
      <vt:lpstr>Fonctions GPS</vt:lpstr>
      <vt:lpstr>Mettre un repère</vt:lpstr>
      <vt:lpstr>Mettre un repère</vt:lpstr>
      <vt:lpstr>Mettre un repère</vt:lpstr>
      <vt:lpstr>Le menu principal</vt:lpstr>
      <vt:lpstr>Dessiner un tour</vt:lpstr>
      <vt:lpstr>Dessiner un tour</vt:lpstr>
      <vt:lpstr>Enregistrer un Tour (Tracking)</vt:lpstr>
      <vt:lpstr>Importer un tour</vt:lpstr>
      <vt:lpstr>Enregistrer un tour dans le secteur</vt:lpstr>
      <vt:lpstr>swisstopo App</vt:lpstr>
    </vt:vector>
  </TitlesOfParts>
  <Company>Schweizerisches Rotes Kreuz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hinzufügen</dc:title>
  <dc:creator>Bähler Sabine</dc:creator>
  <cp:lastModifiedBy>Adrian Blaser</cp:lastModifiedBy>
  <cp:revision>3</cp:revision>
  <cp:lastPrinted>2025-01-12T16:36:46Z</cp:lastPrinted>
  <dcterms:created xsi:type="dcterms:W3CDTF">2020-03-05T07:56:57Z</dcterms:created>
  <dcterms:modified xsi:type="dcterms:W3CDTF">2025-01-12T16:38:28Z</dcterms:modified>
</cp:coreProperties>
</file>